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9"/>
  </p:notesMasterIdLst>
  <p:sldIdLst>
    <p:sldId id="563" r:id="rId2"/>
    <p:sldId id="564" r:id="rId3"/>
    <p:sldId id="565" r:id="rId4"/>
    <p:sldId id="568" r:id="rId5"/>
    <p:sldId id="569" r:id="rId6"/>
    <p:sldId id="570" r:id="rId7"/>
    <p:sldId id="278" r:id="rId8"/>
    <p:sldId id="572" r:id="rId9"/>
    <p:sldId id="573" r:id="rId10"/>
    <p:sldId id="574" r:id="rId11"/>
    <p:sldId id="575" r:id="rId12"/>
    <p:sldId id="256" r:id="rId13"/>
    <p:sldId id="578" r:id="rId14"/>
    <p:sldId id="556" r:id="rId15"/>
    <p:sldId id="557" r:id="rId16"/>
    <p:sldId id="277" r:id="rId17"/>
    <p:sldId id="571" r:id="rId18"/>
    <p:sldId id="579" r:id="rId19"/>
    <p:sldId id="576" r:id="rId20"/>
    <p:sldId id="580" r:id="rId21"/>
    <p:sldId id="285" r:id="rId22"/>
    <p:sldId id="286" r:id="rId23"/>
    <p:sldId id="532" r:id="rId24"/>
    <p:sldId id="533" r:id="rId25"/>
    <p:sldId id="289" r:id="rId26"/>
    <p:sldId id="290" r:id="rId27"/>
    <p:sldId id="292" r:id="rId28"/>
    <p:sldId id="291" r:id="rId29"/>
    <p:sldId id="534" r:id="rId30"/>
    <p:sldId id="295" r:id="rId31"/>
    <p:sldId id="294" r:id="rId32"/>
    <p:sldId id="297" r:id="rId33"/>
    <p:sldId id="535" r:id="rId34"/>
    <p:sldId id="536" r:id="rId35"/>
    <p:sldId id="543" r:id="rId36"/>
    <p:sldId id="558" r:id="rId37"/>
    <p:sldId id="537" r:id="rId38"/>
    <p:sldId id="538" r:id="rId39"/>
    <p:sldId id="540" r:id="rId40"/>
    <p:sldId id="303" r:id="rId41"/>
    <p:sldId id="559" r:id="rId42"/>
    <p:sldId id="541" r:id="rId43"/>
    <p:sldId id="542" r:id="rId44"/>
    <p:sldId id="308" r:id="rId45"/>
    <p:sldId id="310" r:id="rId46"/>
    <p:sldId id="547" r:id="rId47"/>
    <p:sldId id="548" r:id="rId48"/>
    <p:sldId id="549" r:id="rId49"/>
    <p:sldId id="313" r:id="rId50"/>
    <p:sldId id="314" r:id="rId51"/>
    <p:sldId id="581" r:id="rId52"/>
    <p:sldId id="315" r:id="rId53"/>
    <p:sldId id="551" r:id="rId54"/>
    <p:sldId id="316" r:id="rId55"/>
    <p:sldId id="552" r:id="rId56"/>
    <p:sldId id="318" r:id="rId57"/>
    <p:sldId id="560" r:id="rId58"/>
    <p:sldId id="561" r:id="rId59"/>
    <p:sldId id="577" r:id="rId60"/>
    <p:sldId id="562" r:id="rId61"/>
    <p:sldId id="319" r:id="rId62"/>
    <p:sldId id="320" r:id="rId63"/>
    <p:sldId id="322" r:id="rId64"/>
    <p:sldId id="553" r:id="rId65"/>
    <p:sldId id="323" r:id="rId66"/>
    <p:sldId id="555" r:id="rId67"/>
    <p:sldId id="325" r:id="rId68"/>
  </p:sldIdLst>
  <p:sldSz cx="13004800" cy="9753600"/>
  <p:notesSz cx="6858000" cy="889158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lvl9pPr>
  </p:defaultTextStyle>
  <p:extLst>
    <p:ext uri="{521415D9-36F7-43E2-AB2F-B90AF26B5E84}">
      <p14:sectionLst xmlns:p14="http://schemas.microsoft.com/office/powerpoint/2010/main">
        <p14:section name="New Version" id="{8A1BF23B-1CC3-4793-AAD1-B3B427C0FA13}">
          <p14:sldIdLst>
            <p14:sldId id="563"/>
            <p14:sldId id="564"/>
            <p14:sldId id="565"/>
            <p14:sldId id="568"/>
            <p14:sldId id="569"/>
            <p14:sldId id="570"/>
            <p14:sldId id="278"/>
            <p14:sldId id="572"/>
            <p14:sldId id="573"/>
            <p14:sldId id="574"/>
            <p14:sldId id="575"/>
            <p14:sldId id="256"/>
            <p14:sldId id="578"/>
            <p14:sldId id="556"/>
            <p14:sldId id="557"/>
            <p14:sldId id="277"/>
            <p14:sldId id="571"/>
            <p14:sldId id="579"/>
            <p14:sldId id="576"/>
            <p14:sldId id="580"/>
            <p14:sldId id="285"/>
            <p14:sldId id="286"/>
            <p14:sldId id="532"/>
            <p14:sldId id="533"/>
            <p14:sldId id="289"/>
            <p14:sldId id="290"/>
            <p14:sldId id="292"/>
            <p14:sldId id="291"/>
            <p14:sldId id="534"/>
            <p14:sldId id="295"/>
            <p14:sldId id="294"/>
            <p14:sldId id="297"/>
            <p14:sldId id="535"/>
            <p14:sldId id="536"/>
            <p14:sldId id="543"/>
            <p14:sldId id="558"/>
            <p14:sldId id="537"/>
            <p14:sldId id="538"/>
            <p14:sldId id="540"/>
            <p14:sldId id="303"/>
            <p14:sldId id="559"/>
            <p14:sldId id="541"/>
            <p14:sldId id="542"/>
            <p14:sldId id="308"/>
            <p14:sldId id="310"/>
            <p14:sldId id="547"/>
            <p14:sldId id="548"/>
            <p14:sldId id="549"/>
            <p14:sldId id="313"/>
            <p14:sldId id="314"/>
            <p14:sldId id="581"/>
            <p14:sldId id="315"/>
            <p14:sldId id="551"/>
            <p14:sldId id="316"/>
            <p14:sldId id="552"/>
            <p14:sldId id="318"/>
            <p14:sldId id="560"/>
            <p14:sldId id="561"/>
            <p14:sldId id="577"/>
            <p14:sldId id="562"/>
            <p14:sldId id="319"/>
            <p14:sldId id="320"/>
            <p14:sldId id="322"/>
            <p14:sldId id="553"/>
            <p14:sldId id="323"/>
            <p14:sldId id="555"/>
            <p14:sldId id="325"/>
          </p14:sldIdLst>
        </p14:section>
      </p14:sectionLst>
    </p:ex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439"/>
    <a:srgbClr val="47555E"/>
    <a:srgbClr val="A3EB4B"/>
    <a:srgbClr val="C0DA4F"/>
    <a:srgbClr val="F59356"/>
    <a:srgbClr val="DCC053"/>
    <a:srgbClr val="CAD250"/>
    <a:srgbClr val="B1E34D"/>
    <a:srgbClr val="3FFF3F"/>
    <a:srgbClr val="FF57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D51ADE6A-740E-44AE-83CC-AE7238B6C88D}"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EEEE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03841"/>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0384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9" autoAdjust="0"/>
    <p:restoredTop sz="68056" autoAdjust="0"/>
  </p:normalViewPr>
  <p:slideViewPr>
    <p:cSldViewPr snapToGrid="0" snapToObjects="1">
      <p:cViewPr varScale="1">
        <p:scale>
          <a:sx n="48" d="100"/>
          <a:sy n="48" d="100"/>
        </p:scale>
        <p:origin x="1184" y="216"/>
      </p:cViewPr>
      <p:guideLst>
        <p:guide orient="horz" pos="3072"/>
        <p:guide pos="4096"/>
      </p:guideLst>
    </p:cSldViewPr>
  </p:slideViewPr>
  <p:notesTextViewPr>
    <p:cViewPr>
      <p:scale>
        <a:sx n="100" d="100"/>
        <a:sy n="100" d="100"/>
      </p:scale>
      <p:origin x="0" y="0"/>
    </p:cViewPr>
  </p:notesTextViewPr>
  <p:sorterViewPr>
    <p:cViewPr varScale="1">
      <p:scale>
        <a:sx n="100" d="100"/>
        <a:sy n="100" d="100"/>
      </p:scale>
      <p:origin x="0" y="-185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xfrm>
            <a:off x="1206500" y="666750"/>
            <a:ext cx="4445000" cy="3333750"/>
          </a:xfrm>
          <a:prstGeom prst="rect">
            <a:avLst/>
          </a:prstGeom>
        </p:spPr>
        <p:txBody>
          <a:bodyPr/>
          <a:lstStyle/>
          <a:p>
            <a:endParaRPr dirty="0"/>
          </a:p>
        </p:txBody>
      </p:sp>
      <p:sp>
        <p:nvSpPr>
          <p:cNvPr id="384" name="Shape 384"/>
          <p:cNvSpPr>
            <a:spLocks noGrp="1"/>
          </p:cNvSpPr>
          <p:nvPr>
            <p:ph type="body" sz="quarter" idx="1"/>
          </p:nvPr>
        </p:nvSpPr>
        <p:spPr>
          <a:xfrm>
            <a:off x="914400" y="4223504"/>
            <a:ext cx="5029200" cy="4001215"/>
          </a:xfrm>
          <a:prstGeom prst="rect">
            <a:avLst/>
          </a:prstGeom>
        </p:spPr>
        <p:txBody>
          <a:bodyPr/>
          <a:lstStyle/>
          <a:p>
            <a:endParaRPr/>
          </a:p>
        </p:txBody>
      </p:sp>
    </p:spTree>
    <p:extLst>
      <p:ext uri="{BB962C8B-B14F-4D97-AF65-F5344CB8AC3E}">
        <p14:creationId xmlns:p14="http://schemas.microsoft.com/office/powerpoint/2010/main" val="372265584"/>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David </a:t>
            </a:r>
            <a:r>
              <a:rPr lang="en-US" dirty="0" err="1"/>
              <a:t>Casti</a:t>
            </a:r>
            <a:r>
              <a:rPr lang="en-US" dirty="0"/>
              <a:t>?</a:t>
            </a:r>
          </a:p>
          <a:p>
            <a:pPr lvl="1"/>
            <a:r>
              <a:rPr lang="en-US" b="1" dirty="0"/>
              <a:t>Certified IP Trainer and management consultant.</a:t>
            </a:r>
          </a:p>
          <a:p>
            <a:pPr lvl="1"/>
            <a:r>
              <a:rPr lang="en-US" b="1" dirty="0"/>
              <a:t>Customers include many household names:</a:t>
            </a:r>
          </a:p>
          <a:p>
            <a:pPr lvl="2"/>
            <a:r>
              <a:rPr lang="en-US" b="1" dirty="0"/>
              <a:t>Time Warner, Comcast, British Telecom</a:t>
            </a:r>
          </a:p>
          <a:p>
            <a:pPr lvl="2"/>
            <a:r>
              <a:rPr lang="en-US" b="1" dirty="0"/>
              <a:t>US Departments of State, Energy, and Treasury</a:t>
            </a:r>
          </a:p>
          <a:p>
            <a:endParaRPr lang="en-US" dirty="0"/>
          </a:p>
        </p:txBody>
      </p:sp>
    </p:spTree>
    <p:extLst>
      <p:ext uri="{BB962C8B-B14F-4D97-AF65-F5344CB8AC3E}">
        <p14:creationId xmlns:p14="http://schemas.microsoft.com/office/powerpoint/2010/main" val="2205122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2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pPr marL="0" marR="0" lvl="0" indent="0" algn="l" defTabSz="584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Lucida Grande"/>
                <a:cs typeface="Lucida Grande"/>
                <a:sym typeface="Lucida Grande"/>
              </a:rPr>
              <a:t>Association</a:t>
            </a:r>
            <a:r>
              <a:rPr kumimoji="0" lang="en-US" sz="24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 is any connection between any two ideas or experiences.</a:t>
            </a:r>
          </a:p>
          <a:p>
            <a:pPr marL="0" marR="0" lvl="0" indent="0" defTabSz="5842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pPr marL="0" marR="0" lvl="0" indent="0" defTabSz="584200" eaLnBrk="1" fontAlgn="auto" latinLnBrk="0" hangingPunct="1">
              <a:lnSpc>
                <a:spcPct val="100000"/>
              </a:lnSpc>
              <a:spcBef>
                <a:spcPts val="0"/>
              </a:spcBef>
              <a:spcAft>
                <a:spcPts val="0"/>
              </a:spcAft>
              <a:buClrTx/>
              <a:buSzTx/>
              <a:buFont typeface="+mj-lt"/>
              <a:buNone/>
              <a:tabLst/>
              <a:defRPr/>
            </a:pPr>
            <a:endParaRPr lang="en-US" dirty="0"/>
          </a:p>
        </p:txBody>
      </p:sp>
    </p:spTree>
    <p:extLst>
      <p:ext uri="{BB962C8B-B14F-4D97-AF65-F5344CB8AC3E}">
        <p14:creationId xmlns:p14="http://schemas.microsoft.com/office/powerpoint/2010/main" val="3849281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to snap your fingers.  </a:t>
            </a:r>
          </a:p>
          <a:p>
            <a:r>
              <a:rPr lang="en-US" dirty="0"/>
              <a:t>Look at your thumb, feel it against your finger.  </a:t>
            </a:r>
          </a:p>
          <a:p>
            <a:r>
              <a:rPr lang="en-US" dirty="0"/>
              <a:t>Now keep watching as you snap and hear the noise.</a:t>
            </a:r>
          </a:p>
          <a:p>
            <a:endParaRPr lang="en-US" dirty="0"/>
          </a:p>
          <a:p>
            <a:r>
              <a:rPr lang="en-US" dirty="0"/>
              <a:t>Notice that you experienced all three senses </a:t>
            </a:r>
            <a:r>
              <a:rPr lang="en-US" i="1" dirty="0"/>
              <a:t>simultaneously</a:t>
            </a:r>
            <a:r>
              <a:rPr lang="en-US" dirty="0"/>
              <a:t>:</a:t>
            </a:r>
          </a:p>
          <a:p>
            <a:pPr lvl="1"/>
            <a:r>
              <a:rPr lang="en-US" b="1" dirty="0"/>
              <a:t>The feel</a:t>
            </a:r>
            <a:r>
              <a:rPr lang="en-US" dirty="0"/>
              <a:t> of your thumb against your fingers</a:t>
            </a:r>
          </a:p>
          <a:p>
            <a:pPr lvl="1"/>
            <a:r>
              <a:rPr lang="en-US" b="1" dirty="0"/>
              <a:t>The sound</a:t>
            </a:r>
            <a:r>
              <a:rPr lang="en-US" dirty="0"/>
              <a:t> of the snap</a:t>
            </a:r>
          </a:p>
          <a:p>
            <a:pPr lvl="1"/>
            <a:r>
              <a:rPr lang="en-US" b="1" dirty="0"/>
              <a:t>The sight</a:t>
            </a:r>
            <a:r>
              <a:rPr lang="en-US" dirty="0"/>
              <a:t> of your fingers sliding over each other</a:t>
            </a:r>
          </a:p>
          <a:p>
            <a:r>
              <a:rPr lang="en-US" dirty="0"/>
              <a:t>These events were synchronized in time from your point of view!</a:t>
            </a:r>
          </a:p>
          <a:p>
            <a:endParaRPr lang="en-US" dirty="0"/>
          </a:p>
        </p:txBody>
      </p:sp>
    </p:spTree>
    <p:extLst>
      <p:ext uri="{BB962C8B-B14F-4D97-AF65-F5344CB8AC3E}">
        <p14:creationId xmlns:p14="http://schemas.microsoft.com/office/powerpoint/2010/main" val="3865732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to snap your fingers.  </a:t>
            </a:r>
          </a:p>
          <a:p>
            <a:r>
              <a:rPr lang="en-US" dirty="0"/>
              <a:t>Look at your thumb, feel it against your finger.  </a:t>
            </a:r>
          </a:p>
          <a:p>
            <a:r>
              <a:rPr lang="en-US" dirty="0"/>
              <a:t>Now keep watching as you snap and hear the noise.</a:t>
            </a:r>
          </a:p>
          <a:p>
            <a:endParaRPr lang="en-US" dirty="0"/>
          </a:p>
          <a:p>
            <a:r>
              <a:rPr lang="en-US" dirty="0"/>
              <a:t>Notice that you experienced all three senses </a:t>
            </a:r>
            <a:r>
              <a:rPr lang="en-US" i="1" dirty="0"/>
              <a:t>simultaneously</a:t>
            </a:r>
            <a:r>
              <a:rPr lang="en-US" dirty="0"/>
              <a:t>:</a:t>
            </a:r>
          </a:p>
          <a:p>
            <a:pPr lvl="1"/>
            <a:r>
              <a:rPr lang="en-US" b="1" dirty="0"/>
              <a:t>The feel</a:t>
            </a:r>
            <a:r>
              <a:rPr lang="en-US" dirty="0"/>
              <a:t> of your thumb against your fingers</a:t>
            </a:r>
          </a:p>
          <a:p>
            <a:pPr lvl="1"/>
            <a:r>
              <a:rPr lang="en-US" b="1" dirty="0"/>
              <a:t>The sound</a:t>
            </a:r>
            <a:r>
              <a:rPr lang="en-US" dirty="0"/>
              <a:t> of the snap</a:t>
            </a:r>
          </a:p>
          <a:p>
            <a:pPr lvl="1"/>
            <a:r>
              <a:rPr lang="en-US" b="1" dirty="0"/>
              <a:t>The sight</a:t>
            </a:r>
            <a:r>
              <a:rPr lang="en-US" dirty="0"/>
              <a:t> of your fingers sliding over each other</a:t>
            </a:r>
          </a:p>
          <a:p>
            <a:r>
              <a:rPr lang="en-US" dirty="0"/>
              <a:t>These events were synchronized in time from your point of view!</a:t>
            </a:r>
          </a:p>
          <a:p>
            <a:endParaRPr lang="en-US" dirty="0"/>
          </a:p>
        </p:txBody>
      </p:sp>
    </p:spTree>
    <p:extLst>
      <p:ext uri="{BB962C8B-B14F-4D97-AF65-F5344CB8AC3E}">
        <p14:creationId xmlns:p14="http://schemas.microsoft.com/office/powerpoint/2010/main" val="333376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Triggers in the form of sensory stimulation are raining down on you continuously.</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Our nervous system captures a staggering amount of data and </a:t>
            </a:r>
            <a:r>
              <a:rPr lang="en-US" b="1" i="1" dirty="0"/>
              <a:t>almost all of it is screened out</a:t>
            </a:r>
            <a:r>
              <a:rPr lang="en-US" i="1" dirty="0"/>
              <a:t> </a:t>
            </a:r>
            <a:r>
              <a:rPr lang="en-US" dirty="0"/>
              <a:t>before it reaches our consciousness.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BUT!... </a:t>
            </a:r>
          </a:p>
          <a:p>
            <a:endParaRPr lang="en-US" dirty="0"/>
          </a:p>
        </p:txBody>
      </p:sp>
    </p:spTree>
    <p:extLst>
      <p:ext uri="{BB962C8B-B14F-4D97-AF65-F5344CB8AC3E}">
        <p14:creationId xmlns:p14="http://schemas.microsoft.com/office/powerpoint/2010/main" val="2508263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 addition to </a:t>
            </a:r>
            <a:r>
              <a:rPr kumimoji="0" lang="en-US" sz="1200" b="1" i="1" u="none" strike="noStrike" kern="1200" cap="none" spc="0" normalizeH="0" baseline="0" noProof="0" dirty="0">
                <a:ln>
                  <a:noFill/>
                </a:ln>
                <a:solidFill>
                  <a:prstClr val="black"/>
                </a:solidFill>
                <a:effectLst/>
                <a:uLnTx/>
                <a:uFillTx/>
                <a:latin typeface="Calibri"/>
                <a:ea typeface="+mn-ea"/>
                <a:cs typeface="+mn-cs"/>
              </a:rPr>
              <a:t>deleting</a:t>
            </a:r>
            <a:r>
              <a:rPr kumimoji="0" lang="en-US" sz="1200" b="0" i="0" u="none" strike="noStrike" kern="1200" cap="none" spc="0" normalizeH="0" baseline="0" noProof="0" dirty="0">
                <a:ln>
                  <a:noFill/>
                </a:ln>
                <a:solidFill>
                  <a:prstClr val="black"/>
                </a:solidFill>
                <a:effectLst/>
                <a:uLnTx/>
                <a:uFillTx/>
                <a:latin typeface="Calibri"/>
                <a:ea typeface="+mn-ea"/>
                <a:cs typeface="+mn-cs"/>
              </a:rPr>
              <a:t> data, our nervous system has a </a:t>
            </a:r>
            <a:r>
              <a:rPr kumimoji="0" lang="en-US" sz="1200" b="1" i="1" u="none" strike="noStrike" kern="1200" cap="none" spc="0" normalizeH="0" baseline="0" noProof="0" dirty="0">
                <a:ln>
                  <a:noFill/>
                </a:ln>
                <a:solidFill>
                  <a:prstClr val="black"/>
                </a:solidFill>
                <a:effectLst/>
                <a:uLnTx/>
                <a:uFillTx/>
                <a:latin typeface="Calibri"/>
                <a:ea typeface="+mn-ea"/>
                <a:cs typeface="+mn-cs"/>
              </a:rPr>
              <a:t>silent editing</a:t>
            </a:r>
            <a:r>
              <a:rPr kumimoji="0" lang="en-US" sz="1200" b="0" i="1"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capability that would put any Hollywood special effects studio to shame.</a:t>
            </a:r>
          </a:p>
          <a:p>
            <a:endParaRPr lang="en-US" dirty="0"/>
          </a:p>
        </p:txBody>
      </p:sp>
    </p:spTree>
    <p:extLst>
      <p:ext uri="{BB962C8B-B14F-4D97-AF65-F5344CB8AC3E}">
        <p14:creationId xmlns:p14="http://schemas.microsoft.com/office/powerpoint/2010/main" val="1130872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to snap your fingers.  </a:t>
            </a:r>
          </a:p>
          <a:p>
            <a:r>
              <a:rPr lang="en-US" dirty="0"/>
              <a:t>Look at your thumb, feel it against your finger.  </a:t>
            </a:r>
          </a:p>
          <a:p>
            <a:r>
              <a:rPr lang="en-US" dirty="0"/>
              <a:t>Now keep watching as you snap and hear the noise.</a:t>
            </a:r>
          </a:p>
          <a:p>
            <a:endParaRPr lang="en-US" dirty="0"/>
          </a:p>
          <a:p>
            <a:r>
              <a:rPr lang="en-US" dirty="0"/>
              <a:t>Notice that you experienced all three senses </a:t>
            </a:r>
            <a:r>
              <a:rPr lang="en-US" i="1" dirty="0"/>
              <a:t>simultaneously</a:t>
            </a:r>
            <a:r>
              <a:rPr lang="en-US" dirty="0"/>
              <a:t>:</a:t>
            </a:r>
          </a:p>
          <a:p>
            <a:pPr lvl="1"/>
            <a:r>
              <a:rPr lang="en-US" b="1" dirty="0"/>
              <a:t>The feel</a:t>
            </a:r>
            <a:r>
              <a:rPr lang="en-US" dirty="0"/>
              <a:t> of your thumb against your fingers</a:t>
            </a:r>
          </a:p>
          <a:p>
            <a:pPr lvl="1"/>
            <a:r>
              <a:rPr lang="en-US" b="1" dirty="0"/>
              <a:t>The sound</a:t>
            </a:r>
            <a:r>
              <a:rPr lang="en-US" dirty="0"/>
              <a:t> of the snap</a:t>
            </a:r>
          </a:p>
          <a:p>
            <a:pPr lvl="1"/>
            <a:r>
              <a:rPr lang="en-US" b="1" dirty="0"/>
              <a:t>The sight</a:t>
            </a:r>
            <a:r>
              <a:rPr lang="en-US" dirty="0"/>
              <a:t> of your fingers sliding over each other</a:t>
            </a:r>
          </a:p>
          <a:p>
            <a:r>
              <a:rPr lang="en-US" dirty="0"/>
              <a:t>These events were synchronized in time from your point of view!</a:t>
            </a:r>
          </a:p>
          <a:p>
            <a:endParaRPr lang="en-US" dirty="0"/>
          </a:p>
        </p:txBody>
      </p:sp>
    </p:spTree>
    <p:extLst>
      <p:ext uri="{BB962C8B-B14F-4D97-AF65-F5344CB8AC3E}">
        <p14:creationId xmlns:p14="http://schemas.microsoft.com/office/powerpoint/2010/main" val="224646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The real story is that information from each of those senses </a:t>
            </a:r>
            <a:r>
              <a:rPr kumimoji="0" lang="en-US" sz="2400" b="0" i="1" u="none" strike="noStrike" kern="1200" cap="none" spc="0" normalizeH="0" baseline="0" noProof="0" dirty="0">
                <a:ln>
                  <a:noFill/>
                </a:ln>
                <a:solidFill>
                  <a:prstClr val="black"/>
                </a:solidFill>
                <a:effectLst/>
                <a:uLnTx/>
                <a:uFillTx/>
                <a:latin typeface="Calibri"/>
                <a:ea typeface="Lucida Grande"/>
                <a:cs typeface="Lucida Grande"/>
                <a:sym typeface="Lucida Grande"/>
              </a:rPr>
              <a:t>arrived to your brain at very different times</a:t>
            </a:r>
            <a:r>
              <a:rPr kumimoji="0" lang="en-US" sz="24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The nerve impulse traveled along your arm and into your brain at </a:t>
            </a:r>
            <a:r>
              <a:rPr kumimoji="0" lang="en-US" sz="2000" b="1" i="0" u="none" strike="noStrike" kern="1200" cap="none" spc="0" normalizeH="0" baseline="0" noProof="0" dirty="0">
                <a:ln>
                  <a:noFill/>
                </a:ln>
                <a:solidFill>
                  <a:prstClr val="black"/>
                </a:solidFill>
                <a:effectLst/>
                <a:uLnTx/>
                <a:uFillTx/>
                <a:latin typeface="Calibri"/>
                <a:ea typeface="Lucida Grande"/>
                <a:cs typeface="Lucida Grande"/>
                <a:sym typeface="Lucida Grande"/>
              </a:rPr>
              <a:t>200 mph</a:t>
            </a:r>
            <a:r>
              <a:rPr kumimoji="0" lang="en-US" sz="20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The sound traveled to each of yours ears at </a:t>
            </a:r>
            <a:r>
              <a:rPr kumimoji="0" lang="en-US" sz="2000" b="1" i="0" u="none" strike="noStrike" kern="1200" cap="none" spc="0" normalizeH="0" baseline="0" noProof="0" dirty="0">
                <a:ln>
                  <a:noFill/>
                </a:ln>
                <a:solidFill>
                  <a:prstClr val="black"/>
                </a:solidFill>
                <a:effectLst/>
                <a:uLnTx/>
                <a:uFillTx/>
                <a:latin typeface="Calibri"/>
                <a:ea typeface="Lucida Grande"/>
                <a:cs typeface="Lucida Grande"/>
                <a:sym typeface="Lucida Grande"/>
              </a:rPr>
              <a:t>700 mph</a:t>
            </a:r>
            <a:r>
              <a:rPr kumimoji="0" lang="en-US" sz="20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 and</a:t>
            </a:r>
            <a:endParaRPr kumimoji="0" lang="en-US" sz="2000" b="1" i="0" u="none" strike="noStrike" kern="1200" cap="none" spc="0" normalizeH="0" baseline="0" noProof="0" dirty="0">
              <a:ln>
                <a:noFill/>
              </a:ln>
              <a:solidFill>
                <a:prstClr val="black"/>
              </a:solidFill>
              <a:effectLst/>
              <a:uLnTx/>
              <a:uFillTx/>
              <a:latin typeface="Calibri"/>
              <a:ea typeface="Lucida Grande"/>
              <a:cs typeface="Lucida Grande"/>
              <a:sym typeface="Lucida Grande"/>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The light traveled to your retina at </a:t>
            </a:r>
            <a:r>
              <a:rPr kumimoji="0" lang="en-US" sz="2000" b="1" i="0" u="none" strike="noStrike" kern="1200" cap="none" spc="0" normalizeH="0" baseline="0" noProof="0" dirty="0">
                <a:ln>
                  <a:noFill/>
                </a:ln>
                <a:solidFill>
                  <a:prstClr val="black"/>
                </a:solidFill>
                <a:effectLst/>
                <a:uLnTx/>
                <a:uFillTx/>
                <a:latin typeface="Calibri"/>
                <a:ea typeface="Lucida Grande"/>
                <a:cs typeface="Lucida Grande"/>
                <a:sym typeface="Lucida Grande"/>
              </a:rPr>
              <a:t>670 </a:t>
            </a:r>
            <a:r>
              <a:rPr kumimoji="0" lang="en-US" sz="2000" b="1" i="1" u="none" strike="noStrike" kern="1200" cap="none" spc="0" normalizeH="0" baseline="0" noProof="0" dirty="0">
                <a:ln>
                  <a:noFill/>
                </a:ln>
                <a:solidFill>
                  <a:prstClr val="black"/>
                </a:solidFill>
                <a:effectLst/>
                <a:uLnTx/>
                <a:uFillTx/>
                <a:latin typeface="Calibri"/>
                <a:ea typeface="Lucida Grande"/>
                <a:cs typeface="Lucida Grande"/>
                <a:sym typeface="Lucida Grande"/>
              </a:rPr>
              <a:t>million</a:t>
            </a:r>
            <a:r>
              <a:rPr kumimoji="0" lang="en-US" sz="2000" b="1" i="0" u="none" strike="noStrike" kern="1200" cap="none" spc="0" normalizeH="0" baseline="0" noProof="0" dirty="0">
                <a:ln>
                  <a:noFill/>
                </a:ln>
                <a:solidFill>
                  <a:prstClr val="black"/>
                </a:solidFill>
                <a:effectLst/>
                <a:uLnTx/>
                <a:uFillTx/>
                <a:latin typeface="Calibri"/>
                <a:ea typeface="Lucida Grande"/>
                <a:cs typeface="Lucida Grande"/>
                <a:sym typeface="Lucida Grande"/>
              </a:rPr>
              <a:t> mph!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Lucida Grande"/>
              <a:cs typeface="Lucida Grande"/>
              <a:sym typeface="Lucida Grand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As a result, data from your senses about your finger snap was reported to your brain </a:t>
            </a:r>
            <a:r>
              <a:rPr kumimoji="0" lang="en-US" sz="2000" b="1" i="0" u="none" strike="noStrike" kern="1200" cap="none" spc="0" normalizeH="0" baseline="0" noProof="0" dirty="0">
                <a:ln>
                  <a:noFill/>
                </a:ln>
                <a:solidFill>
                  <a:prstClr val="black"/>
                </a:solidFill>
                <a:effectLst/>
                <a:uLnTx/>
                <a:uFillTx/>
                <a:latin typeface="Calibri"/>
                <a:ea typeface="Lucida Grande"/>
                <a:cs typeface="Lucida Grande"/>
                <a:sym typeface="Lucida Grande"/>
              </a:rPr>
              <a:t>more than 1/20</a:t>
            </a:r>
            <a:r>
              <a:rPr kumimoji="0" lang="en-US" sz="2000" b="1" i="0" u="none" strike="noStrike" kern="1200" cap="none" spc="0" normalizeH="0" baseline="30000" noProof="0" dirty="0">
                <a:ln>
                  <a:noFill/>
                </a:ln>
                <a:solidFill>
                  <a:prstClr val="black"/>
                </a:solidFill>
                <a:effectLst/>
                <a:uLnTx/>
                <a:uFillTx/>
                <a:latin typeface="Calibri"/>
                <a:ea typeface="Lucida Grande"/>
                <a:cs typeface="Lucida Grande"/>
                <a:sym typeface="Lucida Grande"/>
              </a:rPr>
              <a:t>th</a:t>
            </a:r>
            <a:r>
              <a:rPr kumimoji="0" lang="en-US" sz="2000" b="1" i="0" u="none" strike="noStrike" kern="1200" cap="none" spc="0" normalizeH="0" baseline="0" noProof="0" dirty="0">
                <a:ln>
                  <a:noFill/>
                </a:ln>
                <a:solidFill>
                  <a:prstClr val="black"/>
                </a:solidFill>
                <a:effectLst/>
                <a:uLnTx/>
                <a:uFillTx/>
                <a:latin typeface="Calibri"/>
                <a:ea typeface="Lucida Grande"/>
                <a:cs typeface="Lucida Grande"/>
                <a:sym typeface="Lucida Grande"/>
              </a:rPr>
              <a:t> of a second apart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Lucida Grande"/>
              <a:cs typeface="Lucida Grande"/>
              <a:sym typeface="Lucida Grand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Lucida Grande"/>
                <a:cs typeface="Lucida Grande"/>
                <a:sym typeface="Lucida Grande"/>
              </a:rPr>
              <a:t>Your brain edited everything back together</a:t>
            </a:r>
            <a:r>
              <a:rPr kumimoji="0" lang="en-US" sz="12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 so it appears to you that all three things happened at the same time.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1/20</a:t>
            </a:r>
            <a:r>
              <a:rPr kumimoji="0" lang="en-US" sz="1200" b="0" i="0" u="none" strike="noStrike" kern="1200" cap="none" spc="0" normalizeH="0" baseline="30000" noProof="0" dirty="0">
                <a:ln>
                  <a:noFill/>
                </a:ln>
                <a:solidFill>
                  <a:prstClr val="black"/>
                </a:solidFill>
                <a:effectLst/>
                <a:uLnTx/>
                <a:uFillTx/>
                <a:latin typeface="Calibri"/>
                <a:ea typeface="Lucida Grande"/>
                <a:cs typeface="Lucida Grande"/>
                <a:sym typeface="Lucida Grande"/>
              </a:rPr>
              <a:t>th</a:t>
            </a:r>
            <a:r>
              <a:rPr kumimoji="0" lang="en-US" sz="12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 of a second doesn’t sound like much, but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if you were watching a movie with a black frame every 20</a:t>
            </a:r>
            <a:r>
              <a:rPr kumimoji="0" lang="en-US" sz="1200" b="0" i="0" u="none" strike="noStrike" kern="1200" cap="none" spc="0" normalizeH="0" baseline="30000" noProof="0" dirty="0">
                <a:ln>
                  <a:noFill/>
                </a:ln>
                <a:solidFill>
                  <a:prstClr val="black"/>
                </a:solidFill>
                <a:effectLst/>
                <a:uLnTx/>
                <a:uFillTx/>
                <a:latin typeface="Calibri"/>
                <a:ea typeface="Lucida Grande"/>
                <a:cs typeface="Lucida Grande"/>
                <a:sym typeface="Lucida Grande"/>
              </a:rPr>
              <a:t>th</a:t>
            </a:r>
            <a:r>
              <a:rPr kumimoji="0" lang="en-US" sz="12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 of a second it would blink</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if the sound of my voice was 1/20</a:t>
            </a:r>
            <a:r>
              <a:rPr kumimoji="0" lang="en-US" sz="1200" b="0" i="0" u="none" strike="noStrike" kern="1200" cap="none" spc="0" normalizeH="0" baseline="30000" noProof="0" dirty="0">
                <a:ln>
                  <a:noFill/>
                </a:ln>
                <a:solidFill>
                  <a:prstClr val="black"/>
                </a:solidFill>
                <a:effectLst/>
                <a:uLnTx/>
                <a:uFillTx/>
                <a:latin typeface="Calibri"/>
                <a:ea typeface="Lucida Grande"/>
                <a:cs typeface="Lucida Grande"/>
                <a:sym typeface="Lucida Grande"/>
              </a:rPr>
              <a:t>th</a:t>
            </a:r>
            <a:r>
              <a:rPr kumimoji="0" lang="en-US" sz="12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 of a second behind my lips moving it would be so disturbing you would look away.</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Lucida Grande"/>
              <a:cs typeface="Lucida Grande"/>
              <a:sym typeface="Lucida Grand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Lucida Grande"/>
                <a:cs typeface="Lucida Grande"/>
                <a:sym typeface="Lucida Grande"/>
              </a:rPr>
              <a:t>Your brain typically exercises editing over events up to 1/10</a:t>
            </a:r>
            <a:r>
              <a:rPr kumimoji="0" lang="en-US" sz="1200" b="1" i="0" u="none" strike="noStrike" kern="1200" cap="none" spc="0" normalizeH="0" baseline="30000" noProof="0" dirty="0">
                <a:ln>
                  <a:noFill/>
                </a:ln>
                <a:solidFill>
                  <a:prstClr val="black"/>
                </a:solidFill>
                <a:effectLst/>
                <a:uLnTx/>
                <a:uFillTx/>
                <a:latin typeface="Calibri"/>
                <a:ea typeface="Lucida Grande"/>
                <a:cs typeface="Lucida Grande"/>
                <a:sym typeface="Lucida Grande"/>
              </a:rPr>
              <a:t>th</a:t>
            </a:r>
            <a:r>
              <a:rPr kumimoji="0" lang="en-US" sz="1200" b="1" i="0" u="none" strike="noStrike" kern="1200" cap="none" spc="0" normalizeH="0" baseline="0" noProof="0" dirty="0">
                <a:ln>
                  <a:noFill/>
                </a:ln>
                <a:solidFill>
                  <a:prstClr val="black"/>
                </a:solidFill>
                <a:effectLst/>
                <a:uLnTx/>
                <a:uFillTx/>
                <a:latin typeface="Calibri"/>
                <a:ea typeface="Lucida Grande"/>
                <a:cs typeface="Lucida Grande"/>
                <a:sym typeface="Lucida Grande"/>
              </a:rPr>
              <a:t> of a second apart</a:t>
            </a:r>
            <a:r>
              <a:rPr kumimoji="0" lang="en-US" sz="12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Lucida Grande"/>
              <a:cs typeface="Lucida Grande"/>
              <a:sym typeface="Lucida Grande"/>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Lucida Grande"/>
              <a:cs typeface="Lucida Grande"/>
              <a:sym typeface="Lucida Grande"/>
            </a:endParaRP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315886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 addition to </a:t>
            </a:r>
            <a:r>
              <a:rPr kumimoji="0" lang="en-US" sz="1200" b="1" i="1" u="none" strike="noStrike" kern="1200" cap="none" spc="0" normalizeH="0" baseline="0" noProof="0" dirty="0">
                <a:ln>
                  <a:noFill/>
                </a:ln>
                <a:solidFill>
                  <a:prstClr val="black"/>
                </a:solidFill>
                <a:effectLst/>
                <a:uLnTx/>
                <a:uFillTx/>
                <a:latin typeface="Calibri"/>
                <a:ea typeface="+mn-ea"/>
                <a:cs typeface="+mn-cs"/>
              </a:rPr>
              <a:t>deleting</a:t>
            </a:r>
            <a:r>
              <a:rPr kumimoji="0" lang="en-US" sz="1200" b="0" i="0" u="none" strike="noStrike" kern="1200" cap="none" spc="0" normalizeH="0" baseline="0" noProof="0" dirty="0">
                <a:ln>
                  <a:noFill/>
                </a:ln>
                <a:solidFill>
                  <a:prstClr val="black"/>
                </a:solidFill>
                <a:effectLst/>
                <a:uLnTx/>
                <a:uFillTx/>
                <a:latin typeface="Calibri"/>
                <a:ea typeface="+mn-ea"/>
                <a:cs typeface="+mn-cs"/>
              </a:rPr>
              <a:t> data, our nervous system has a </a:t>
            </a:r>
            <a:r>
              <a:rPr kumimoji="0" lang="en-US" sz="1200" b="1" i="1" u="none" strike="noStrike" kern="1200" cap="none" spc="0" normalizeH="0" baseline="0" noProof="0" dirty="0">
                <a:ln>
                  <a:noFill/>
                </a:ln>
                <a:solidFill>
                  <a:prstClr val="black"/>
                </a:solidFill>
                <a:effectLst/>
                <a:uLnTx/>
                <a:uFillTx/>
                <a:latin typeface="Calibri"/>
                <a:ea typeface="+mn-ea"/>
                <a:cs typeface="+mn-cs"/>
              </a:rPr>
              <a:t>silent editing</a:t>
            </a:r>
            <a:r>
              <a:rPr kumimoji="0" lang="en-US" sz="1200" b="0" i="1"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capability that would put any Hollywood special effects studio to shame.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The Most Important Point About Your Brain’s Awesome Editing Powers is that </a:t>
            </a:r>
            <a:r>
              <a:rPr kumimoji="0" lang="en-US" sz="1200" b="1" i="1" u="none" strike="noStrike" kern="1200" cap="none" spc="0" normalizeH="0" baseline="0" noProof="0" dirty="0">
                <a:ln>
                  <a:noFill/>
                </a:ln>
                <a:solidFill>
                  <a:prstClr val="black"/>
                </a:solidFill>
                <a:effectLst/>
                <a:uLnTx/>
                <a:uFillTx/>
                <a:latin typeface="Calibri"/>
                <a:ea typeface="+mn-ea"/>
                <a:cs typeface="+mn-cs"/>
                <a:sym typeface="Lucida Grande"/>
              </a:rPr>
              <a:t>You have no awareness that any editing happened!</a:t>
            </a:r>
            <a:endPar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Your consciousness simply received a finished picture of reality, completely “cleaned up” and ready to act upon!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There is no sensation to signal anything has been edited </a:t>
            </a: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at all</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a:t>
            </a:r>
          </a:p>
          <a:p>
            <a:endParaRPr lang="en-US" dirty="0"/>
          </a:p>
        </p:txBody>
      </p:sp>
    </p:spTree>
    <p:extLst>
      <p:ext uri="{BB962C8B-B14F-4D97-AF65-F5344CB8AC3E}">
        <p14:creationId xmlns:p14="http://schemas.microsoft.com/office/powerpoint/2010/main" val="2255189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Nobel prize winning psychologist Daniel Kahneman suggests one way to talk about this process.  He says we have </a:t>
            </a:r>
            <a:r>
              <a:rPr kumimoji="0" lang="en-US" sz="1200" b="1" i="0" u="none" strike="noStrike" kern="1200" cap="none" spc="0" normalizeH="0" baseline="0" noProof="0" dirty="0">
                <a:ln>
                  <a:noFill/>
                </a:ln>
                <a:solidFill>
                  <a:prstClr val="black"/>
                </a:solidFill>
                <a:effectLst/>
                <a:uLnTx/>
                <a:uFillTx/>
                <a:latin typeface="Calibri"/>
                <a:ea typeface="+mn-ea"/>
                <a:cs typeface="+mn-cs"/>
              </a:rPr>
              <a:t>two different thinking systems</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1" u="none" strike="noStrike" kern="1200" cap="none" spc="0" normalizeH="0" baseline="0" noProof="0" dirty="0">
                <a:ln>
                  <a:noFill/>
                </a:ln>
                <a:solidFill>
                  <a:prstClr val="black"/>
                </a:solidFill>
                <a:effectLst/>
                <a:uLnTx/>
                <a:uFillTx/>
                <a:latin typeface="Calibri"/>
                <a:ea typeface="+mn-ea"/>
                <a:cs typeface="+mn-cs"/>
              </a:rPr>
              <a:t>one “fast” and one “slow”.</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These thinking systems have very different features and functions, both completely critical.</a:t>
            </a:r>
          </a:p>
          <a:p>
            <a:endParaRPr lang="en-US" dirty="0"/>
          </a:p>
        </p:txBody>
      </p:sp>
    </p:spTree>
    <p:extLst>
      <p:ext uri="{BB962C8B-B14F-4D97-AF65-F5344CB8AC3E}">
        <p14:creationId xmlns:p14="http://schemas.microsoft.com/office/powerpoint/2010/main" val="3462960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2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“Fast Thinking” is the part of our brain that processes incoming information, and associates it to everything we already know.  It creates our view of the world and takes many short-cuts, because it doesn’t have a lot of time.</a:t>
            </a:r>
          </a:p>
          <a:p>
            <a:pPr marL="0" marR="0" lvl="0" indent="0" defTabSz="5842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endParaRPr lang="en-US" dirty="0"/>
          </a:p>
        </p:txBody>
      </p:sp>
    </p:spTree>
    <p:extLst>
      <p:ext uri="{BB962C8B-B14F-4D97-AF65-F5344CB8AC3E}">
        <p14:creationId xmlns:p14="http://schemas.microsoft.com/office/powerpoint/2010/main" val="2596468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2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We will not be breaking any new scientific ground tonight.  Everything discussed is uncontroversial, settled science.</a:t>
            </a:r>
          </a:p>
          <a:p>
            <a:pPr marL="0" marR="0" lvl="0" indent="0" defTabSz="5842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pPr marL="0" marR="0" lvl="0" indent="0" defTabSz="5842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Contact me to get a “handout copy” of today’s presentation</a:t>
            </a:r>
          </a:p>
          <a:p>
            <a:pPr marL="0" marR="0" lvl="0" indent="0" defTabSz="5842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pPr marL="0" marR="0" lvl="0" indent="0" defTabSz="5842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ysClr val="windowText" lastClr="000000"/>
                </a:solidFill>
                <a:effectLst/>
                <a:uLnTx/>
                <a:uFillTx/>
                <a:latin typeface="Lucida Grande"/>
                <a:sym typeface="Lucida Grande"/>
              </a:rPr>
              <a:t>Please send me your questions</a:t>
            </a: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 at david@casti.com</a:t>
            </a:r>
          </a:p>
          <a:p>
            <a:endParaRPr lang="en-US" dirty="0"/>
          </a:p>
        </p:txBody>
      </p:sp>
    </p:spTree>
    <p:extLst>
      <p:ext uri="{BB962C8B-B14F-4D97-AF65-F5344CB8AC3E}">
        <p14:creationId xmlns:p14="http://schemas.microsoft.com/office/powerpoint/2010/main" val="1166405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a:t>
            </a:r>
            <a:r>
              <a:rPr kumimoji="0" lang="en-US" sz="2200" b="1" i="0" u="none" strike="noStrike" kern="0" cap="none" spc="0" normalizeH="0" baseline="0" noProof="0" dirty="0">
                <a:ln>
                  <a:noFill/>
                </a:ln>
                <a:solidFill>
                  <a:sysClr val="windowText" lastClr="000000"/>
                </a:solidFill>
                <a:effectLst/>
                <a:uLnTx/>
                <a:uFillTx/>
                <a:latin typeface="Lucida Grande"/>
                <a:sym typeface="Lucida Grande"/>
              </a:rPr>
              <a:t>Slow Thinking</a:t>
            </a: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 is our “</a:t>
            </a:r>
            <a:r>
              <a:rPr kumimoji="0" lang="en-US" sz="2200" b="1" i="0" u="none" strike="noStrike" kern="0" cap="none" spc="0" normalizeH="0" baseline="0" noProof="0" dirty="0">
                <a:ln>
                  <a:noFill/>
                </a:ln>
                <a:solidFill>
                  <a:sysClr val="windowText" lastClr="000000"/>
                </a:solidFill>
                <a:effectLst/>
                <a:uLnTx/>
                <a:uFillTx/>
                <a:latin typeface="Lucida Grande"/>
                <a:sym typeface="Lucida Grande"/>
              </a:rPr>
              <a:t>executive function</a:t>
            </a: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 – the part that analyzes and makes tough decisions, sets goals and priorities</a:t>
            </a:r>
            <a:r>
              <a:rPr kumimoji="0" lang="en-US" sz="2200" b="1" i="0" u="none" strike="noStrike" kern="0" cap="none" spc="0" normalizeH="0" baseline="0" noProof="0" dirty="0">
                <a:ln>
                  <a:noFill/>
                </a:ln>
                <a:solidFill>
                  <a:sysClr val="windowText" lastClr="000000"/>
                </a:solidFill>
                <a:effectLst/>
                <a:uLnTx/>
                <a:uFillTx/>
                <a:latin typeface="Lucida Grande"/>
                <a:sym typeface="Lucida Grande"/>
              </a:rPr>
              <a:t>.  </a:t>
            </a:r>
            <a:r>
              <a:rPr kumimoji="0" lang="en-US" sz="2200" b="1" i="1" u="none" strike="noStrike" kern="0" cap="none" spc="0" normalizeH="0" baseline="0" noProof="0" dirty="0">
                <a:ln>
                  <a:noFill/>
                </a:ln>
                <a:solidFill>
                  <a:sysClr val="windowText" lastClr="000000"/>
                </a:solidFill>
                <a:effectLst/>
                <a:uLnTx/>
                <a:uFillTx/>
                <a:latin typeface="Lucida Grande"/>
                <a:sym typeface="Lucida Grande"/>
              </a:rPr>
              <a:t>It is the part we normally think of as “us”</a:t>
            </a: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 and everything it does is influenced by our Fast Thinking.</a:t>
            </a:r>
          </a:p>
          <a:p>
            <a:pPr marL="0" marR="0" lvl="0" indent="0" defTabSz="5842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endParaRPr lang="en-US" dirty="0"/>
          </a:p>
        </p:txBody>
      </p:sp>
    </p:spTree>
    <p:extLst>
      <p:ext uri="{BB962C8B-B14F-4D97-AF65-F5344CB8AC3E}">
        <p14:creationId xmlns:p14="http://schemas.microsoft.com/office/powerpoint/2010/main" val="3623595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look closely at one aspect of Fast Thinking using an exercise. I am going to read a sentence out loud and you will see a picture matching that sentence appear in your mind.</a:t>
            </a:r>
          </a:p>
          <a:p>
            <a:endParaRPr lang="en-US" dirty="0"/>
          </a:p>
          <a:p>
            <a:r>
              <a:rPr lang="en-US" dirty="0"/>
              <a:t>“Anne</a:t>
            </a:r>
            <a:r>
              <a:rPr lang="en-US" baseline="0" dirty="0"/>
              <a:t> approached the bank.”  Did you see…</a:t>
            </a:r>
          </a:p>
          <a:p>
            <a:endParaRPr lang="en-US" baseline="0" dirty="0"/>
          </a:p>
          <a:p>
            <a:endParaRPr lang="en-US" dirty="0"/>
          </a:p>
        </p:txBody>
      </p:sp>
    </p:spTree>
    <p:extLst>
      <p:ext uri="{BB962C8B-B14F-4D97-AF65-F5344CB8AC3E}">
        <p14:creationId xmlns:p14="http://schemas.microsoft.com/office/powerpoint/2010/main" val="2298804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Note that whichever image you saw, you did not see the other one at the same time!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You did not have the sense that you were seeing “only one” of many possible images.  The image which first appeared </a:t>
            </a:r>
            <a:r>
              <a:rPr kumimoji="0" lang="en-US" sz="1200" b="1" i="0" u="none" strike="noStrike" kern="1200" cap="none" spc="0" normalizeH="0" baseline="0" noProof="0" dirty="0">
                <a:ln>
                  <a:noFill/>
                </a:ln>
                <a:solidFill>
                  <a:prstClr val="black"/>
                </a:solidFill>
                <a:effectLst/>
                <a:uLnTx/>
                <a:uFillTx/>
                <a:latin typeface="Calibri"/>
                <a:ea typeface="+mn-ea"/>
                <a:cs typeface="+mn-cs"/>
              </a:rPr>
              <a:t>stood alone</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You did not doubt or question your interpretation.  The images which appear are </a:t>
            </a:r>
            <a:r>
              <a:rPr kumimoji="0" lang="en-US" sz="1200" b="1" i="0" u="none" strike="noStrike" kern="1200" cap="none" spc="0" normalizeH="0" baseline="0" noProof="0" dirty="0">
                <a:ln>
                  <a:noFill/>
                </a:ln>
                <a:solidFill>
                  <a:prstClr val="black"/>
                </a:solidFill>
                <a:effectLst/>
                <a:uLnTx/>
                <a:uFillTx/>
                <a:latin typeface="Calibri"/>
                <a:ea typeface="+mn-ea"/>
                <a:cs typeface="+mn-cs"/>
              </a:rPr>
              <a:t>fully trusted</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You did not get mixed up into images competing with each other, like a woman holding a handbag in a boat going towards a building.  The images which appear are always </a:t>
            </a:r>
            <a:r>
              <a:rPr kumimoji="0" lang="en-US" sz="1200" b="1" i="0" u="none" strike="noStrike" kern="1200" cap="none" spc="0" normalizeH="0" baseline="0" noProof="0" dirty="0">
                <a:ln>
                  <a:noFill/>
                </a:ln>
                <a:solidFill>
                  <a:prstClr val="black"/>
                </a:solidFill>
                <a:effectLst/>
                <a:uLnTx/>
                <a:uFillTx/>
                <a:latin typeface="Calibri"/>
                <a:ea typeface="+mn-ea"/>
                <a:cs typeface="+mn-cs"/>
              </a:rPr>
              <a:t>internally consistent</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1" u="none" strike="noStrike" kern="1200" cap="none" spc="0" normalizeH="0" baseline="0" noProof="0" dirty="0">
                <a:ln>
                  <a:noFill/>
                </a:ln>
                <a:solidFill>
                  <a:prstClr val="black"/>
                </a:solidFill>
                <a:effectLst/>
                <a:uLnTx/>
                <a:uFillTx/>
                <a:latin typeface="Calibri"/>
                <a:ea typeface="+mn-ea"/>
                <a:cs typeface="+mn-cs"/>
              </a:rPr>
              <a:t>Fast Thinking always produces consistent world views.</a:t>
            </a:r>
          </a:p>
          <a:p>
            <a:endParaRPr lang="en-US" dirty="0"/>
          </a:p>
        </p:txBody>
      </p:sp>
    </p:spTree>
    <p:extLst>
      <p:ext uri="{BB962C8B-B14F-4D97-AF65-F5344CB8AC3E}">
        <p14:creationId xmlns:p14="http://schemas.microsoft.com/office/powerpoint/2010/main" val="3490179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Consider the following image…</a:t>
            </a:r>
          </a:p>
          <a:p>
            <a:endParaRPr lang="en-US" dirty="0"/>
          </a:p>
        </p:txBody>
      </p:sp>
    </p:spTree>
    <p:extLst>
      <p:ext uri="{BB962C8B-B14F-4D97-AF65-F5344CB8AC3E}">
        <p14:creationId xmlns:p14="http://schemas.microsoft.com/office/powerpoint/2010/main" val="1272953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One way to understand why Fast Thinking can not hold a contradiction is to imagine that information gets “</a:t>
            </a:r>
            <a:r>
              <a:rPr kumimoji="0" lang="en-US" sz="1200" b="1" i="0" u="none" strike="noStrike" kern="1200" cap="none" spc="0" normalizeH="0" baseline="0" noProof="0" dirty="0">
                <a:ln>
                  <a:noFill/>
                </a:ln>
                <a:solidFill>
                  <a:prstClr val="black"/>
                </a:solidFill>
                <a:effectLst/>
                <a:uLnTx/>
                <a:uFillTx/>
                <a:latin typeface="Calibri"/>
                <a:ea typeface="+mn-ea"/>
                <a:cs typeface="+mn-cs"/>
              </a:rPr>
              <a:t>used up</a:t>
            </a:r>
            <a:r>
              <a:rPr kumimoji="0" lang="en-US" sz="1200" b="0" i="0" u="none" strike="noStrike" kern="1200" cap="none" spc="0" normalizeH="0" baseline="0" noProof="0" dirty="0">
                <a:ln>
                  <a:noFill/>
                </a:ln>
                <a:solidFill>
                  <a:prstClr val="black"/>
                </a:solidFill>
                <a:effectLst/>
                <a:uLnTx/>
                <a:uFillTx/>
                <a:latin typeface="Calibri"/>
                <a:ea typeface="+mn-ea"/>
                <a:cs typeface="+mn-cs"/>
              </a:rPr>
              <a:t>” as your world view is constructed.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Once information has been assigned one meaning, </a:t>
            </a:r>
            <a:r>
              <a:rPr kumimoji="0" lang="en-US" sz="1200" b="1" i="0" u="none" strike="noStrike" kern="1200" cap="none" spc="0" normalizeH="0" baseline="0" noProof="0" dirty="0">
                <a:ln>
                  <a:noFill/>
                </a:ln>
                <a:solidFill>
                  <a:prstClr val="black"/>
                </a:solidFill>
                <a:effectLst/>
                <a:uLnTx/>
                <a:uFillTx/>
                <a:latin typeface="Calibri"/>
                <a:ea typeface="+mn-ea"/>
                <a:cs typeface="+mn-cs"/>
              </a:rPr>
              <a:t>it can not take on a contradictory meaning</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You </a:t>
            </a:r>
            <a:r>
              <a:rPr kumimoji="0" lang="en-US" sz="1200" b="1" i="0" u="none" strike="noStrike" kern="1200" cap="none" spc="0" normalizeH="0" baseline="0" noProof="0" dirty="0">
                <a:ln>
                  <a:noFill/>
                </a:ln>
                <a:solidFill>
                  <a:prstClr val="black"/>
                </a:solidFill>
                <a:effectLst/>
                <a:uLnTx/>
                <a:uFillTx/>
                <a:latin typeface="Calibri"/>
                <a:ea typeface="+mn-ea"/>
                <a:cs typeface="+mn-cs"/>
              </a:rPr>
              <a:t>can</a:t>
            </a:r>
            <a:r>
              <a:rPr kumimoji="0" lang="en-US" sz="1200" b="0" i="0" u="none" strike="noStrike" kern="1200" cap="none" spc="0" normalizeH="0" baseline="0" noProof="0" dirty="0">
                <a:ln>
                  <a:noFill/>
                </a:ln>
                <a:solidFill>
                  <a:prstClr val="black"/>
                </a:solidFill>
                <a:effectLst/>
                <a:uLnTx/>
                <a:uFillTx/>
                <a:latin typeface="Calibri"/>
                <a:ea typeface="+mn-ea"/>
                <a:cs typeface="+mn-cs"/>
              </a:rPr>
              <a:t> flip back and forth.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You </a:t>
            </a:r>
            <a:r>
              <a:rPr kumimoji="0" lang="en-US" sz="1200" b="1" i="0" u="none" strike="noStrike" kern="1200" cap="none" spc="0" normalizeH="0" baseline="0" noProof="0" dirty="0">
                <a:ln>
                  <a:noFill/>
                </a:ln>
                <a:solidFill>
                  <a:prstClr val="black"/>
                </a:solidFill>
                <a:effectLst/>
                <a:uLnTx/>
                <a:uFillTx/>
                <a:latin typeface="Calibri"/>
                <a:ea typeface="+mn-ea"/>
                <a:cs typeface="+mn-cs"/>
              </a:rPr>
              <a:t>can</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1" u="none" strike="noStrike" kern="1200" cap="none" spc="0" normalizeH="0" baseline="0" noProof="0" dirty="0">
                <a:ln>
                  <a:noFill/>
                </a:ln>
                <a:solidFill>
                  <a:prstClr val="black"/>
                </a:solidFill>
                <a:effectLst/>
                <a:uLnTx/>
                <a:uFillTx/>
                <a:latin typeface="Calibri"/>
                <a:ea typeface="+mn-ea"/>
                <a:cs typeface="+mn-cs"/>
              </a:rPr>
              <a:t>intellectually know</a:t>
            </a:r>
            <a:r>
              <a:rPr kumimoji="0" lang="en-US" sz="1200" b="0" i="0" u="none" strike="noStrike" kern="1200" cap="none" spc="0" normalizeH="0" baseline="0" noProof="0" dirty="0">
                <a:ln>
                  <a:noFill/>
                </a:ln>
                <a:solidFill>
                  <a:prstClr val="black"/>
                </a:solidFill>
                <a:effectLst/>
                <a:uLnTx/>
                <a:uFillTx/>
                <a:latin typeface="Calibri"/>
                <a:ea typeface="+mn-ea"/>
                <a:cs typeface="+mn-cs"/>
              </a:rPr>
              <a:t> all images are valid interpretations.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You </a:t>
            </a:r>
            <a:r>
              <a:rPr kumimoji="0" lang="en-US" sz="1200" b="1" i="0" u="none" strike="noStrike" kern="1200" cap="none" spc="0" normalizeH="0" baseline="0" noProof="0" dirty="0">
                <a:ln>
                  <a:noFill/>
                </a:ln>
                <a:solidFill>
                  <a:prstClr val="black"/>
                </a:solidFill>
                <a:effectLst/>
                <a:uLnTx/>
                <a:uFillTx/>
                <a:latin typeface="Calibri"/>
                <a:ea typeface="+mn-ea"/>
                <a:cs typeface="+mn-cs"/>
              </a:rPr>
              <a:t>can not</a:t>
            </a:r>
            <a:r>
              <a:rPr kumimoji="0" lang="en-US" sz="1200" b="0" i="0" u="none" strike="noStrike" kern="1200" cap="none" spc="0" normalizeH="0" baseline="0" noProof="0" dirty="0">
                <a:ln>
                  <a:noFill/>
                </a:ln>
                <a:solidFill>
                  <a:prstClr val="black"/>
                </a:solidFill>
                <a:effectLst/>
                <a:uLnTx/>
                <a:uFillTx/>
                <a:latin typeface="Calibri"/>
                <a:ea typeface="+mn-ea"/>
                <a:cs typeface="+mn-cs"/>
              </a:rPr>
              <a:t> fully see all images at the same time.</a:t>
            </a:r>
          </a:p>
          <a:p>
            <a:endParaRPr lang="en-US" dirty="0"/>
          </a:p>
        </p:txBody>
      </p:sp>
    </p:spTree>
    <p:extLst>
      <p:ext uri="{BB962C8B-B14F-4D97-AF65-F5344CB8AC3E}">
        <p14:creationId xmlns:p14="http://schemas.microsoft.com/office/powerpoint/2010/main" val="731417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Fast thinking is not able to think a contradiction.</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  This is very important and it is </a:t>
            </a:r>
            <a:r>
              <a:rPr kumimoji="0" lang="en-US" sz="1200" b="0" i="1" u="none" strike="noStrike" kern="1200" cap="none" spc="0" normalizeH="0" baseline="0" noProof="0" dirty="0">
                <a:ln>
                  <a:noFill/>
                </a:ln>
                <a:solidFill>
                  <a:prstClr val="black"/>
                </a:solidFill>
                <a:effectLst/>
                <a:uLnTx/>
                <a:uFillTx/>
                <a:latin typeface="Calibri"/>
                <a:ea typeface="+mn-ea"/>
                <a:cs typeface="+mn-cs"/>
                <a:sym typeface="Lucida Grande"/>
              </a:rPr>
              <a:t>one key reason</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 that IP works.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 Fast thinking uses your biological association engine to construct a coherent picture of the world, and it </a:t>
            </a: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can only construct one picture at a time</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  </a:t>
            </a:r>
          </a:p>
          <a:p>
            <a:pPr marL="0" marR="0" lvl="0" indent="0" defTabSz="5842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endParaRPr lang="en-US" dirty="0"/>
          </a:p>
        </p:txBody>
      </p:sp>
    </p:spTree>
    <p:extLst>
      <p:ext uri="{BB962C8B-B14F-4D97-AF65-F5344CB8AC3E}">
        <p14:creationId xmlns:p14="http://schemas.microsoft.com/office/powerpoint/2010/main" val="3375638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Fast thinking is </a:t>
            </a:r>
            <a:r>
              <a:rPr kumimoji="0" lang="en-US" sz="1200" b="1" i="0" u="none" strike="noStrike" kern="1200" cap="none" spc="0" normalizeH="0" baseline="0" noProof="0" dirty="0">
                <a:ln>
                  <a:noFill/>
                </a:ln>
                <a:solidFill>
                  <a:prstClr val="black"/>
                </a:solidFill>
                <a:effectLst/>
                <a:uLnTx/>
                <a:uFillTx/>
                <a:latin typeface="Calibri"/>
                <a:ea typeface="+mn-ea"/>
                <a:cs typeface="+mn-cs"/>
              </a:rPr>
              <a:t>always on</a:t>
            </a:r>
            <a:r>
              <a:rPr kumimoji="0" lang="en-US" sz="1200" b="0" i="0" u="none" strike="noStrike" kern="1200" cap="none" spc="0" normalizeH="0" baseline="0" noProof="0" dirty="0">
                <a:ln>
                  <a:noFill/>
                </a:ln>
                <a:solidFill>
                  <a:prstClr val="black"/>
                </a:solidFill>
                <a:effectLst/>
                <a:uLnTx/>
                <a:uFillTx/>
                <a:latin typeface="Calibri"/>
                <a:ea typeface="+mn-ea"/>
                <a:cs typeface="+mn-cs"/>
              </a:rPr>
              <a:t>.  It never stops.  You can not turn it off.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Not only is it processing the words you hear people say, but it is processing everything you think, see, hear, do, feel, imagine, dream – everything in your consciousness has been “handled” by Fast Thinking – and comes to your awareness complete with a huge tree of associations.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You </a:t>
            </a:r>
            <a:r>
              <a:rPr kumimoji="0" lang="en-US" sz="1200" b="1" i="0" u="none" strike="noStrike" kern="1200" cap="none" spc="0" normalizeH="0" baseline="0" noProof="0" dirty="0">
                <a:ln>
                  <a:noFill/>
                </a:ln>
                <a:solidFill>
                  <a:prstClr val="black"/>
                </a:solidFill>
                <a:effectLst/>
                <a:uLnTx/>
                <a:uFillTx/>
                <a:latin typeface="Calibri"/>
                <a:ea typeface="+mn-ea"/>
                <a:cs typeface="+mn-cs"/>
              </a:rPr>
              <a:t>do not have conscious control</a:t>
            </a:r>
            <a:r>
              <a:rPr kumimoji="0" lang="en-US" sz="1200" b="0" i="0" u="none" strike="noStrike" kern="1200" cap="none" spc="0" normalizeH="0" baseline="0" noProof="0" dirty="0">
                <a:ln>
                  <a:noFill/>
                </a:ln>
                <a:solidFill>
                  <a:prstClr val="black"/>
                </a:solidFill>
                <a:effectLst/>
                <a:uLnTx/>
                <a:uFillTx/>
                <a:latin typeface="Calibri"/>
                <a:ea typeface="+mn-ea"/>
                <a:cs typeface="+mn-cs"/>
              </a:rPr>
              <a:t> over your Fast Thinking.  Even when you </a:t>
            </a:r>
            <a:r>
              <a:rPr kumimoji="0" lang="en-US" sz="1200" b="0" i="1" u="none" strike="noStrike" kern="1200" cap="none" spc="0" normalizeH="0" baseline="0" noProof="0" dirty="0">
                <a:ln>
                  <a:noFill/>
                </a:ln>
                <a:solidFill>
                  <a:prstClr val="black"/>
                </a:solidFill>
                <a:effectLst/>
                <a:uLnTx/>
                <a:uFillTx/>
                <a:latin typeface="Calibri"/>
                <a:ea typeface="+mn-ea"/>
                <a:cs typeface="+mn-cs"/>
              </a:rPr>
              <a:t>know</a:t>
            </a:r>
            <a:r>
              <a:rPr kumimoji="0" lang="en-US" sz="1200" b="0" i="0" u="none" strike="noStrike" kern="1200" cap="none" spc="0" normalizeH="0" baseline="0" noProof="0" dirty="0">
                <a:ln>
                  <a:noFill/>
                </a:ln>
                <a:solidFill>
                  <a:prstClr val="black"/>
                </a:solidFill>
                <a:effectLst/>
                <a:uLnTx/>
                <a:uFillTx/>
                <a:latin typeface="Calibri"/>
                <a:ea typeface="+mn-ea"/>
                <a:cs typeface="+mn-cs"/>
              </a:rPr>
              <a:t> it is giving you incorrect information, you can not stop seeing the illusion. Fast Thinking </a:t>
            </a:r>
            <a:r>
              <a:rPr kumimoji="0" lang="en-US" sz="1200" b="1" i="0" u="none" strike="noStrike" kern="1200" cap="none" spc="0" normalizeH="0" baseline="0" noProof="0" dirty="0">
                <a:ln>
                  <a:noFill/>
                </a:ln>
                <a:solidFill>
                  <a:prstClr val="black"/>
                </a:solidFill>
                <a:effectLst/>
                <a:uLnTx/>
                <a:uFillTx/>
                <a:latin typeface="Calibri"/>
                <a:ea typeface="+mn-ea"/>
                <a:cs typeface="+mn-cs"/>
              </a:rPr>
              <a:t>shapes your entire experience of reality</a:t>
            </a:r>
            <a:r>
              <a:rPr kumimoji="0" lang="en-US" sz="1200" b="0" i="0" u="none" strike="noStrike" kern="1200" cap="none" spc="0" normalizeH="0" baseline="0" noProof="0" dirty="0">
                <a:ln>
                  <a:noFill/>
                </a:ln>
                <a:solidFill>
                  <a:prstClr val="black"/>
                </a:solidFill>
                <a:effectLst/>
                <a:uLnTx/>
                <a:uFillTx/>
                <a:latin typeface="Calibri"/>
                <a:ea typeface="+mn-ea"/>
                <a:cs typeface="+mn-cs"/>
              </a:rPr>
              <a:t>.  It really is that powerful.</a:t>
            </a:r>
          </a:p>
          <a:p>
            <a:endParaRPr lang="en-US" dirty="0"/>
          </a:p>
        </p:txBody>
      </p:sp>
    </p:spTree>
    <p:extLst>
      <p:ext uri="{BB962C8B-B14F-4D97-AF65-F5344CB8AC3E}">
        <p14:creationId xmlns:p14="http://schemas.microsoft.com/office/powerpoint/2010/main" val="20270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Fast thinking is </a:t>
            </a:r>
            <a:r>
              <a:rPr kumimoji="0" lang="en-US" sz="1200" b="1" i="0" u="none" strike="noStrike" kern="1200" cap="none" spc="0" normalizeH="0" baseline="0" noProof="0" dirty="0">
                <a:ln>
                  <a:noFill/>
                </a:ln>
                <a:solidFill>
                  <a:prstClr val="black"/>
                </a:solidFill>
                <a:effectLst/>
                <a:uLnTx/>
                <a:uFillTx/>
                <a:latin typeface="Calibri"/>
                <a:ea typeface="+mn-ea"/>
                <a:cs typeface="+mn-cs"/>
              </a:rPr>
              <a:t>always on</a:t>
            </a:r>
            <a:r>
              <a:rPr kumimoji="0" lang="en-US" sz="1200" b="0" i="0" u="none" strike="noStrike" kern="1200" cap="none" spc="0" normalizeH="0" baseline="0" noProof="0" dirty="0">
                <a:ln>
                  <a:noFill/>
                </a:ln>
                <a:solidFill>
                  <a:prstClr val="black"/>
                </a:solidFill>
                <a:effectLst/>
                <a:uLnTx/>
                <a:uFillTx/>
                <a:latin typeface="Calibri"/>
                <a:ea typeface="+mn-ea"/>
                <a:cs typeface="+mn-cs"/>
              </a:rPr>
              <a:t>.  It never stops.  You can not turn it off.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Not only is it processing the words you hear people say, but it is processing everything you think, see, hear, do, feel, imagine, dream – everything in your consciousness has been “handled” by Fast Thinking – and comes to your awareness complete with a huge tree of associations.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You </a:t>
            </a:r>
            <a:r>
              <a:rPr kumimoji="0" lang="en-US" sz="1200" b="1" i="0" u="none" strike="noStrike" kern="1200" cap="none" spc="0" normalizeH="0" baseline="0" noProof="0" dirty="0">
                <a:ln>
                  <a:noFill/>
                </a:ln>
                <a:solidFill>
                  <a:prstClr val="black"/>
                </a:solidFill>
                <a:effectLst/>
                <a:uLnTx/>
                <a:uFillTx/>
                <a:latin typeface="Calibri"/>
                <a:ea typeface="+mn-ea"/>
                <a:cs typeface="+mn-cs"/>
              </a:rPr>
              <a:t>do not have conscious control</a:t>
            </a:r>
            <a:r>
              <a:rPr kumimoji="0" lang="en-US" sz="1200" b="0" i="0" u="none" strike="noStrike" kern="1200" cap="none" spc="0" normalizeH="0" baseline="0" noProof="0" dirty="0">
                <a:ln>
                  <a:noFill/>
                </a:ln>
                <a:solidFill>
                  <a:prstClr val="black"/>
                </a:solidFill>
                <a:effectLst/>
                <a:uLnTx/>
                <a:uFillTx/>
                <a:latin typeface="Calibri"/>
                <a:ea typeface="+mn-ea"/>
                <a:cs typeface="+mn-cs"/>
              </a:rPr>
              <a:t> over your Fast Thinking.  Even when you </a:t>
            </a:r>
            <a:r>
              <a:rPr kumimoji="0" lang="en-US" sz="1200" b="0" i="1" u="none" strike="noStrike" kern="1200" cap="none" spc="0" normalizeH="0" baseline="0" noProof="0" dirty="0">
                <a:ln>
                  <a:noFill/>
                </a:ln>
                <a:solidFill>
                  <a:prstClr val="black"/>
                </a:solidFill>
                <a:effectLst/>
                <a:uLnTx/>
                <a:uFillTx/>
                <a:latin typeface="Calibri"/>
                <a:ea typeface="+mn-ea"/>
                <a:cs typeface="+mn-cs"/>
              </a:rPr>
              <a:t>know</a:t>
            </a:r>
            <a:r>
              <a:rPr kumimoji="0" lang="en-US" sz="1200" b="0" i="0" u="none" strike="noStrike" kern="1200" cap="none" spc="0" normalizeH="0" baseline="0" noProof="0" dirty="0">
                <a:ln>
                  <a:noFill/>
                </a:ln>
                <a:solidFill>
                  <a:prstClr val="black"/>
                </a:solidFill>
                <a:effectLst/>
                <a:uLnTx/>
                <a:uFillTx/>
                <a:latin typeface="Calibri"/>
                <a:ea typeface="+mn-ea"/>
                <a:cs typeface="+mn-cs"/>
              </a:rPr>
              <a:t> it is giving you incorrect information, you can not stop seeing the illusion. Fast Thinking </a:t>
            </a:r>
            <a:r>
              <a:rPr kumimoji="0" lang="en-US" sz="1200" b="1" i="0" u="none" strike="noStrike" kern="1200" cap="none" spc="0" normalizeH="0" baseline="0" noProof="0" dirty="0">
                <a:ln>
                  <a:noFill/>
                </a:ln>
                <a:solidFill>
                  <a:prstClr val="black"/>
                </a:solidFill>
                <a:effectLst/>
                <a:uLnTx/>
                <a:uFillTx/>
                <a:latin typeface="Calibri"/>
                <a:ea typeface="+mn-ea"/>
                <a:cs typeface="+mn-cs"/>
              </a:rPr>
              <a:t>shapes your entire experience of reality</a:t>
            </a:r>
            <a:r>
              <a:rPr kumimoji="0" lang="en-US" sz="1200" b="0" i="0" u="none" strike="noStrike" kern="1200" cap="none" spc="0" normalizeH="0" baseline="0" noProof="0" dirty="0">
                <a:ln>
                  <a:noFill/>
                </a:ln>
                <a:solidFill>
                  <a:prstClr val="black"/>
                </a:solidFill>
                <a:effectLst/>
                <a:uLnTx/>
                <a:uFillTx/>
                <a:latin typeface="Calibri"/>
                <a:ea typeface="+mn-ea"/>
                <a:cs typeface="+mn-cs"/>
              </a:rPr>
              <a:t>.  It really is that powerful.</a:t>
            </a:r>
          </a:p>
          <a:p>
            <a:endParaRPr lang="en-US" dirty="0"/>
          </a:p>
        </p:txBody>
      </p:sp>
    </p:spTree>
    <p:extLst>
      <p:ext uri="{BB962C8B-B14F-4D97-AF65-F5344CB8AC3E}">
        <p14:creationId xmlns:p14="http://schemas.microsoft.com/office/powerpoint/2010/main" val="3083115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Just as there are illusions in your senses, you live in a world filled with invisible </a:t>
            </a: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cognitive illusions</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  Sometimes these are called “</a:t>
            </a: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limiting beliefs</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 </a:t>
            </a: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Discovering your limiting beliefs does </a:t>
            </a:r>
            <a:r>
              <a:rPr kumimoji="0" lang="en-US" sz="1200" b="1" i="1" u="none" strike="noStrike" kern="1200" cap="none" spc="0" normalizeH="0" baseline="0" noProof="0" dirty="0">
                <a:ln>
                  <a:noFill/>
                </a:ln>
                <a:solidFill>
                  <a:prstClr val="black"/>
                </a:solidFill>
                <a:effectLst/>
                <a:uLnTx/>
                <a:uFillTx/>
                <a:latin typeface="Calibri"/>
                <a:ea typeface="+mn-ea"/>
                <a:cs typeface="+mn-cs"/>
                <a:sym typeface="Lucida Grande"/>
              </a:rPr>
              <a:t>nothing</a:t>
            </a: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 to change them</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  Just as with the checkerboard, you can not consciously control Fast Thinking – and knowing it has made a mistake does not change your honest experience of the world.</a:t>
            </a:r>
          </a:p>
          <a:p>
            <a:pPr marL="0" marR="0" lvl="0" indent="0" defTabSz="5842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endParaRPr lang="en-US" dirty="0"/>
          </a:p>
        </p:txBody>
      </p:sp>
    </p:spTree>
    <p:extLst>
      <p:ext uri="{BB962C8B-B14F-4D97-AF65-F5344CB8AC3E}">
        <p14:creationId xmlns:p14="http://schemas.microsoft.com/office/powerpoint/2010/main" val="3003185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How many of you have ever felt like your willpower “let you down”?  Like, if you had just “tried harder” you could have done it?  I’m here to tell you, those thought that say you didn’t work hard enough or try hard enough or want it bad enough: those thoughts are all wrong.  Look at this picture again, closely this time.  You can not “will” yourself to see the colors are the same in this picture.  You have ancient, automatic, biologically-wired systems that decide what is and is not “real” long before you ever get a chance to “decide” or use your “willpower”.  As a result, the world that appears to you is silently and relentlessly shaped by your Fast Thinking.  Therefore, taking control of your life requires getting ahead of these automatic processes and learning to reprogram them – so your world ACTUALLY APPEARS DIFFERENTLY TO YOU than it did before.  Then willpower won’t even be needed.</a:t>
            </a:r>
          </a:p>
          <a:p>
            <a:pPr marL="0" marR="0" lvl="0" indent="0" defTabSz="5842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825100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Because we have a lot of material, I am going to do more “telling” than “explaining”, and we’ve taken all the exercises out of the</a:t>
            </a:r>
            <a:r>
              <a:rPr lang="en-US" baseline="0" dirty="0"/>
              <a:t> presentation.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Everything I talk about is covered in detail in the bibliography</a:t>
            </a:r>
            <a:r>
              <a:rPr lang="en-US" baseline="0" dirty="0"/>
              <a:t> at the back of this presentation.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Also, we have a longer, online course you can sign up for if you are interested</a:t>
            </a:r>
            <a:endParaRPr lang="en-US" dirty="0"/>
          </a:p>
          <a:p>
            <a:endParaRPr lang="en-US" dirty="0"/>
          </a:p>
        </p:txBody>
      </p:sp>
    </p:spTree>
    <p:extLst>
      <p:ext uri="{BB962C8B-B14F-4D97-AF65-F5344CB8AC3E}">
        <p14:creationId xmlns:p14="http://schemas.microsoft.com/office/powerpoint/2010/main" val="1664079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Fast thinking is not an executive decision-maker, so </a:t>
            </a: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it doesn’t judge associations</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 </a:t>
            </a:r>
          </a:p>
          <a:p>
            <a:endParaRPr lang="en-US" dirty="0"/>
          </a:p>
        </p:txBody>
      </p:sp>
    </p:spTree>
    <p:extLst>
      <p:ext uri="{BB962C8B-B14F-4D97-AF65-F5344CB8AC3E}">
        <p14:creationId xmlns:p14="http://schemas.microsoft.com/office/powerpoint/2010/main" val="10629381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Therefore, its associations </a:t>
            </a: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can be constructive or destructive</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 to your goals.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Your role as the owner of a Fast Thinker is to </a:t>
            </a: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re-program these associations so constructive ones emerge</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  This is the main activity of IP.</a:t>
            </a:r>
          </a:p>
          <a:p>
            <a:endParaRPr lang="en-US" dirty="0"/>
          </a:p>
        </p:txBody>
      </p:sp>
    </p:spTree>
    <p:extLst>
      <p:ext uri="{BB962C8B-B14F-4D97-AF65-F5344CB8AC3E}">
        <p14:creationId xmlns:p14="http://schemas.microsoft.com/office/powerpoint/2010/main" val="3807973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2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This is </a:t>
            </a: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both good news and bad news</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  It means most of us have accidentally programmed ourselves with all manner of unhelpful associations!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09753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Reprogramming begins with “</a:t>
            </a:r>
            <a:r>
              <a:rPr kumimoji="0" lang="en-US" sz="2200" b="1" i="0" u="none" strike="noStrike" kern="0" cap="none" spc="0" normalizeH="0" baseline="0" noProof="0" dirty="0">
                <a:ln>
                  <a:noFill/>
                </a:ln>
                <a:solidFill>
                  <a:sysClr val="windowText" lastClr="000000"/>
                </a:solidFill>
                <a:effectLst/>
                <a:uLnTx/>
                <a:uFillTx/>
                <a:latin typeface="Lucida Grande"/>
                <a:sym typeface="Lucida Grande"/>
              </a:rPr>
              <a:t>anchoring</a:t>
            </a: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  Anchoring is establishing a new starting point for the associations which come next.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Tree>
    <p:extLst>
      <p:ext uri="{BB962C8B-B14F-4D97-AF65-F5344CB8AC3E}">
        <p14:creationId xmlns:p14="http://schemas.microsoft.com/office/powerpoint/2010/main" val="921577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Reprogramming begins with “</a:t>
            </a:r>
            <a:r>
              <a:rPr kumimoji="0" lang="en-US" sz="2200" b="1" i="0" u="none" strike="noStrike" kern="0" cap="none" spc="0" normalizeH="0" baseline="0" noProof="0" dirty="0">
                <a:ln>
                  <a:noFill/>
                </a:ln>
                <a:solidFill>
                  <a:sysClr val="windowText" lastClr="000000"/>
                </a:solidFill>
                <a:effectLst/>
                <a:uLnTx/>
                <a:uFillTx/>
                <a:latin typeface="Lucida Grande"/>
                <a:sym typeface="Lucida Grande"/>
              </a:rPr>
              <a:t>anchoring</a:t>
            </a: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  Anchoring is establishing a new starting point for the associations which come next.</a:t>
            </a:r>
          </a:p>
          <a:p>
            <a:endParaRPr lang="en-US" dirty="0"/>
          </a:p>
        </p:txBody>
      </p:sp>
    </p:spTree>
    <p:extLst>
      <p:ext uri="{BB962C8B-B14F-4D97-AF65-F5344CB8AC3E}">
        <p14:creationId xmlns:p14="http://schemas.microsoft.com/office/powerpoint/2010/main" val="1980074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http://fahardi.ir/blog/137/09/23/color-illusion/</a:t>
            </a:r>
          </a:p>
          <a:p>
            <a:endParaRPr lang="en-US" dirty="0"/>
          </a:p>
        </p:txBody>
      </p:sp>
    </p:spTree>
    <p:extLst>
      <p:ext uri="{BB962C8B-B14F-4D97-AF65-F5344CB8AC3E}">
        <p14:creationId xmlns:p14="http://schemas.microsoft.com/office/powerpoint/2010/main" val="2265073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Given incoming information, Fast Thinking searches your neural library for the strongest associations, and generates its picture of the world from them.  Associations are stronger when they are: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More recent</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This is why anchoring works!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More frequently used / repeated</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Engaging more of your senses</a:t>
            </a:r>
          </a:p>
          <a:p>
            <a:endParaRPr lang="en-US" dirty="0"/>
          </a:p>
        </p:txBody>
      </p:sp>
    </p:spTree>
    <p:extLst>
      <p:ext uri="{BB962C8B-B14F-4D97-AF65-F5344CB8AC3E}">
        <p14:creationId xmlns:p14="http://schemas.microsoft.com/office/powerpoint/2010/main" val="1850906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Given incoming information, Fast Thinking searches your neural library for the strongest associations, and generates its picture of the world from them.  Associations are stronger when they are: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More recent</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This is why anchoring works!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More frequently used / repeated</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Engaging more of your senses</a:t>
            </a:r>
          </a:p>
          <a:p>
            <a:endParaRPr lang="en-US" dirty="0"/>
          </a:p>
        </p:txBody>
      </p:sp>
    </p:spTree>
    <p:extLst>
      <p:ext uri="{BB962C8B-B14F-4D97-AF65-F5344CB8AC3E}">
        <p14:creationId xmlns:p14="http://schemas.microsoft.com/office/powerpoint/2010/main" val="713276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Created during a moment of high intensity</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Lucida Grande"/>
                <a:cs typeface="Lucida Grande"/>
                <a:sym typeface="Lucida Grande"/>
              </a:rPr>
              <a:t>More unusual / novel / rare</a:t>
            </a:r>
          </a:p>
          <a:p>
            <a:endParaRPr lang="en-US" dirty="0"/>
          </a:p>
        </p:txBody>
      </p:sp>
    </p:spTree>
    <p:extLst>
      <p:ext uri="{BB962C8B-B14F-4D97-AF65-F5344CB8AC3E}">
        <p14:creationId xmlns:p14="http://schemas.microsoft.com/office/powerpoint/2010/main" val="1360081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Visualizations and affirmations work by </a:t>
            </a:r>
            <a:r>
              <a:rPr kumimoji="0" lang="en-US" sz="1200" b="1" i="0" u="none" strike="noStrike" kern="1200" cap="none" spc="0" normalizeH="0" baseline="0" noProof="0" dirty="0">
                <a:ln>
                  <a:noFill/>
                </a:ln>
                <a:solidFill>
                  <a:prstClr val="black"/>
                </a:solidFill>
                <a:effectLst/>
                <a:uLnTx/>
                <a:uFillTx/>
                <a:latin typeface="Calibri"/>
                <a:ea typeface="+mn-ea"/>
                <a:cs typeface="+mn-cs"/>
              </a:rPr>
              <a:t>reprogramming Fast Thinking</a:t>
            </a:r>
            <a:r>
              <a:rPr kumimoji="0" lang="en-US" sz="1200" b="0" i="0" u="none" strike="noStrike" kern="1200" cap="none" spc="0" normalizeH="0" baseline="0" noProof="0" dirty="0">
                <a:ln>
                  <a:noFill/>
                </a:ln>
                <a:solidFill>
                  <a:prstClr val="black"/>
                </a:solidFill>
                <a:effectLst/>
                <a:uLnTx/>
                <a:uFillTx/>
                <a:latin typeface="Calibri"/>
                <a:ea typeface="+mn-ea"/>
                <a:cs typeface="+mn-cs"/>
              </a:rPr>
              <a:t> to offer up new associations.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Your best visualizations perfectly match Fast Thinking’s strongest associating rules.</a:t>
            </a:r>
            <a:r>
              <a:rPr kumimoji="0" lang="en-US" sz="1200" b="0" i="0" u="none" strike="noStrike" kern="1200" cap="none" spc="0" normalizeH="0" baseline="0" noProof="0" dirty="0">
                <a:ln>
                  <a:noFill/>
                </a:ln>
                <a:solidFill>
                  <a:prstClr val="black"/>
                </a:solidFill>
                <a:effectLst/>
                <a:uLnTx/>
                <a:uFillTx/>
                <a:latin typeface="Calibri"/>
                <a:ea typeface="+mn-ea"/>
                <a:cs typeface="+mn-cs"/>
              </a:rPr>
              <a:t>  They: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Are recent</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Are frequently repeated – but not so often as to be ignored</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Engage most/all of your senses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Stir up strong emotional intensity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Use imagery and ideas that are unusual / novel / rare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Coincidence?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No!  </a:t>
            </a:r>
            <a:r>
              <a:rPr kumimoji="0" lang="en-US" sz="1200" b="1" i="0" u="none" strike="noStrike" kern="1200" cap="none" spc="0" normalizeH="0" baseline="0" noProof="0" dirty="0">
                <a:ln>
                  <a:noFill/>
                </a:ln>
                <a:solidFill>
                  <a:prstClr val="black"/>
                </a:solidFill>
                <a:effectLst/>
                <a:uLnTx/>
                <a:uFillTx/>
                <a:latin typeface="Calibri"/>
                <a:ea typeface="+mn-ea"/>
                <a:cs typeface="+mn-cs"/>
              </a:rPr>
              <a:t>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Tree>
    <p:extLst>
      <p:ext uri="{BB962C8B-B14F-4D97-AF65-F5344CB8AC3E}">
        <p14:creationId xmlns:p14="http://schemas.microsoft.com/office/powerpoint/2010/main" val="1167416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p>
          <a:p>
            <a:endParaRPr lang="en-US" dirty="0"/>
          </a:p>
          <a:p>
            <a:r>
              <a:rPr lang="en-US" dirty="0"/>
              <a:t>As </a:t>
            </a:r>
            <a:r>
              <a:rPr lang="en-US" i="1" dirty="0"/>
              <a:t>Infinite Possibilities (“IP”)</a:t>
            </a:r>
            <a:r>
              <a:rPr lang="en-US" dirty="0"/>
              <a:t> trainers, we are looking for ways to help people improve their lives, regardless of their background.</a:t>
            </a:r>
          </a:p>
          <a:p>
            <a:endParaRPr lang="en-US" dirty="0"/>
          </a:p>
          <a:p>
            <a:r>
              <a:rPr lang="en-US" dirty="0"/>
              <a:t>Many audiences will be comfortable with discussions involving magic, miracles, God, and other “spiritual” concepts.</a:t>
            </a:r>
          </a:p>
          <a:p>
            <a:endParaRPr lang="en-US" dirty="0"/>
          </a:p>
        </p:txBody>
      </p:sp>
    </p:spTree>
    <p:extLst>
      <p:ext uri="{BB962C8B-B14F-4D97-AF65-F5344CB8AC3E}">
        <p14:creationId xmlns:p14="http://schemas.microsoft.com/office/powerpoint/2010/main" val="2810044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Every self-conscious being is continuously confronted with the question: “</a:t>
            </a: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What should I do next?</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Fast Thinking serves up answers </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to this question every time it is asked, based on the associations it has been programmed with.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If you program Fast Thinking with </a:t>
            </a: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things you don’t want</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 it will inspire you to take actions that create the things you don’t want.</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If you program Fast Thinking with </a:t>
            </a: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things you do want</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 it will inspire you to take actions that create the things you do want.  This may look like “magic”, but it is simply preparation meeting opportunity.  … and speaking of preparation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endParaRPr>
          </a:p>
          <a:p>
            <a:pPr marL="0" marR="0" lvl="0" indent="0" defTabSz="5842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endParaRPr lang="en-US" dirty="0"/>
          </a:p>
        </p:txBody>
      </p:sp>
    </p:spTree>
    <p:extLst>
      <p:ext uri="{BB962C8B-B14F-4D97-AF65-F5344CB8AC3E}">
        <p14:creationId xmlns:p14="http://schemas.microsoft.com/office/powerpoint/2010/main" val="2318173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Your Fast Thinking runs a </a:t>
            </a:r>
            <a:r>
              <a:rPr kumimoji="0" lang="en-US" sz="1200" b="0" i="1" u="none" strike="noStrike" kern="1200" cap="none" spc="0" normalizeH="0" baseline="0" noProof="0" dirty="0">
                <a:ln>
                  <a:noFill/>
                </a:ln>
                <a:solidFill>
                  <a:prstClr val="black"/>
                </a:solidFill>
                <a:effectLst/>
                <a:uLnTx/>
                <a:uFillTx/>
                <a:latin typeface="Calibri"/>
                <a:ea typeface="+mn-ea"/>
                <a:cs typeface="+mn-cs"/>
                <a:sym typeface="Lucida Grande"/>
              </a:rPr>
              <a:t>massively parallel </a:t>
            </a:r>
            <a:r>
              <a:rPr kumimoji="0" lang="en-US" sz="1200" b="1" i="1" u="none" strike="noStrike" kern="1200" cap="none" spc="0" normalizeH="0" baseline="0" noProof="0" dirty="0">
                <a:ln>
                  <a:noFill/>
                </a:ln>
                <a:solidFill>
                  <a:prstClr val="black"/>
                </a:solidFill>
                <a:effectLst/>
                <a:uLnTx/>
                <a:uFillTx/>
                <a:latin typeface="Calibri"/>
                <a:ea typeface="+mn-ea"/>
                <a:cs typeface="+mn-cs"/>
                <a:sym typeface="Lucida Grande"/>
              </a:rPr>
              <a:t>reality simulator</a:t>
            </a:r>
            <a:r>
              <a:rPr kumimoji="0" lang="en-US" sz="1200" b="0" i="1" u="none" strike="noStrike" kern="1200" cap="none" spc="0" normalizeH="0" baseline="0" noProof="0" dirty="0">
                <a:ln>
                  <a:noFill/>
                </a:ln>
                <a:solidFill>
                  <a:prstClr val="black"/>
                </a:solidFill>
                <a:effectLst/>
                <a:uLnTx/>
                <a:uFillTx/>
                <a:latin typeface="Calibri"/>
                <a:ea typeface="+mn-ea"/>
                <a:cs typeface="+mn-cs"/>
                <a:sym typeface="Lucida Grande"/>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Unlike our Slow Thinking which is linear, your Fast Thinking </a:t>
            </a: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can search through literally millions of simulated realities</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 at the same 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Your Fast Thinking </a:t>
            </a: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has the ability to find patterns</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 that Slow Thinking can not.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For example, Fast Thinking can run millions of possible simulations of social situations to find the one solution it is looking for.  It then serves up that one solution to your consciousness as an impulse to say or do something specific.</a:t>
            </a:r>
          </a:p>
          <a:p>
            <a:pPr marL="0" marR="0" lvl="0" indent="0" defTabSz="5842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endParaRPr lang="en-US" dirty="0"/>
          </a:p>
        </p:txBody>
      </p:sp>
    </p:spTree>
    <p:extLst>
      <p:ext uri="{BB962C8B-B14F-4D97-AF65-F5344CB8AC3E}">
        <p14:creationId xmlns:p14="http://schemas.microsoft.com/office/powerpoint/2010/main" val="1986342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Your Fast Thinking </a:t>
            </a:r>
            <a:r>
              <a:rPr kumimoji="0" lang="en-US" sz="1200" b="1" i="0" u="none" strike="noStrike" kern="1200" cap="none" spc="0" normalizeH="0" baseline="0" noProof="0" dirty="0">
                <a:ln>
                  <a:noFill/>
                </a:ln>
                <a:solidFill>
                  <a:prstClr val="black"/>
                </a:solidFill>
                <a:effectLst/>
                <a:uLnTx/>
                <a:uFillTx/>
                <a:latin typeface="Calibri"/>
                <a:ea typeface="+mn-ea"/>
                <a:cs typeface="+mn-cs"/>
              </a:rPr>
              <a:t>has the ability to find patterns</a:t>
            </a:r>
            <a:r>
              <a:rPr kumimoji="0" lang="en-US" sz="1200" b="0" i="0" u="none" strike="noStrike" kern="1200" cap="none" spc="0" normalizeH="0" baseline="0" noProof="0" dirty="0">
                <a:ln>
                  <a:noFill/>
                </a:ln>
                <a:solidFill>
                  <a:prstClr val="black"/>
                </a:solidFill>
                <a:effectLst/>
                <a:uLnTx/>
                <a:uFillTx/>
                <a:latin typeface="Calibri"/>
                <a:ea typeface="+mn-ea"/>
                <a:cs typeface="+mn-cs"/>
              </a:rPr>
              <a:t> that Slow Thinking can not.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For example, Fast Thinking can run millions of possible simulations of social situations to find the one solution it is looking for.  It then serves up that one solution to your consciousness as an impulse to say or do something specific.</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Have you ever been looking for your keys?  That is a physical process which engages your Fast Thinking’s SEARCH functions.  Fast thinking not only scans your environment, but it also begins to search your memories and replays events from today.  When it finds your keys, you have a sudden “ah ha!” experience, sometimes so strong you can actually feel it in your body.  This is the chemical feeling of inspiration – a specific neurotransmitter that is released in your body when Fast Thinking finds what it is looking for.  The more “important” the match, the bigger the feeling.</a:t>
            </a:r>
          </a:p>
          <a:p>
            <a:endParaRPr lang="en-US" dirty="0"/>
          </a:p>
        </p:txBody>
      </p:sp>
    </p:spTree>
    <p:extLst>
      <p:ext uri="{BB962C8B-B14F-4D97-AF65-F5344CB8AC3E}">
        <p14:creationId xmlns:p14="http://schemas.microsoft.com/office/powerpoint/2010/main" val="2397086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Remember </a:t>
            </a:r>
            <a:r>
              <a:rPr kumimoji="0" lang="en-US" sz="1200" b="1" i="0" u="none" strike="noStrike" kern="1200" cap="none" spc="0" normalizeH="0" baseline="0" noProof="0" dirty="0">
                <a:ln>
                  <a:noFill/>
                </a:ln>
                <a:solidFill>
                  <a:prstClr val="black"/>
                </a:solidFill>
                <a:effectLst/>
                <a:uLnTx/>
                <a:uFillTx/>
                <a:latin typeface="Calibri"/>
                <a:ea typeface="+mn-ea"/>
                <a:cs typeface="+mn-cs"/>
              </a:rPr>
              <a:t>Fast Thinking does not make value judgments.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Other than the </a:t>
            </a:r>
            <a:r>
              <a:rPr kumimoji="0" lang="en-US" sz="1200" b="1" i="0" u="none" strike="noStrike" kern="1200" cap="none" spc="0" normalizeH="0" baseline="0" noProof="0" dirty="0">
                <a:ln>
                  <a:noFill/>
                </a:ln>
                <a:solidFill>
                  <a:prstClr val="black"/>
                </a:solidFill>
                <a:effectLst/>
                <a:uLnTx/>
                <a:uFillTx/>
                <a:latin typeface="Calibri"/>
                <a:ea typeface="+mn-ea"/>
                <a:cs typeface="+mn-cs"/>
              </a:rPr>
              <a:t>most basic survival drives</a:t>
            </a:r>
            <a:r>
              <a:rPr kumimoji="0" lang="en-US" sz="1200" b="0" i="0" u="none" strike="noStrike" kern="1200" cap="none" spc="0" normalizeH="0" baseline="0" noProof="0" dirty="0">
                <a:ln>
                  <a:noFill/>
                </a:ln>
                <a:solidFill>
                  <a:prstClr val="black"/>
                </a:solidFill>
                <a:effectLst/>
                <a:uLnTx/>
                <a:uFillTx/>
                <a:latin typeface="Calibri"/>
                <a:ea typeface="+mn-ea"/>
                <a:cs typeface="+mn-cs"/>
              </a:rPr>
              <a:t>, Fast Thinking relies upon Slow Thinking to set priorities and select goals.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It is up to you to instruct your Fast Thinking </a:t>
            </a:r>
            <a:r>
              <a:rPr kumimoji="0" lang="en-US" sz="1200" b="0" i="0" u="none" strike="noStrike" kern="1200" cap="none" spc="0" normalizeH="0" baseline="0" noProof="0" dirty="0">
                <a:ln>
                  <a:noFill/>
                </a:ln>
                <a:solidFill>
                  <a:prstClr val="black"/>
                </a:solidFill>
                <a:effectLst/>
                <a:uLnTx/>
                <a:uFillTx/>
                <a:latin typeface="Calibri"/>
                <a:ea typeface="+mn-ea"/>
                <a:cs typeface="+mn-cs"/>
              </a:rPr>
              <a:t>what patterns to search for, by programming it through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visualization and affirmation,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backed up by your beliefs, emotions, and actions.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(Huh, </a:t>
            </a:r>
            <a:r>
              <a:rPr kumimoji="0" lang="en-US" sz="1200" b="1" i="0" u="none" strike="noStrike" kern="1200" cap="none" spc="0" normalizeH="0" baseline="0" noProof="0" dirty="0">
                <a:ln>
                  <a:noFill/>
                </a:ln>
                <a:solidFill>
                  <a:prstClr val="black"/>
                </a:solidFill>
                <a:effectLst/>
                <a:uLnTx/>
                <a:uFillTx/>
                <a:latin typeface="Calibri"/>
                <a:ea typeface="+mn-ea"/>
                <a:cs typeface="+mn-cs"/>
              </a:rPr>
              <a:t>sounds like the IP Workbook</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Tree>
    <p:extLst>
      <p:ext uri="{BB962C8B-B14F-4D97-AF65-F5344CB8AC3E}">
        <p14:creationId xmlns:p14="http://schemas.microsoft.com/office/powerpoint/2010/main" val="2758379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Remember </a:t>
            </a:r>
            <a:r>
              <a:rPr kumimoji="0" lang="en-US" sz="1200" b="1" i="0" u="none" strike="noStrike" kern="1200" cap="none" spc="0" normalizeH="0" baseline="0" noProof="0" dirty="0">
                <a:ln>
                  <a:noFill/>
                </a:ln>
                <a:solidFill>
                  <a:prstClr val="black"/>
                </a:solidFill>
                <a:effectLst/>
                <a:uLnTx/>
                <a:uFillTx/>
                <a:latin typeface="Calibri"/>
                <a:ea typeface="+mn-ea"/>
                <a:cs typeface="+mn-cs"/>
              </a:rPr>
              <a:t>Fast Thinking does not make value judgments.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Other than the </a:t>
            </a:r>
            <a:r>
              <a:rPr kumimoji="0" lang="en-US" sz="1200" b="1" i="0" u="none" strike="noStrike" kern="1200" cap="none" spc="0" normalizeH="0" baseline="0" noProof="0" dirty="0">
                <a:ln>
                  <a:noFill/>
                </a:ln>
                <a:solidFill>
                  <a:prstClr val="black"/>
                </a:solidFill>
                <a:effectLst/>
                <a:uLnTx/>
                <a:uFillTx/>
                <a:latin typeface="Calibri"/>
                <a:ea typeface="+mn-ea"/>
                <a:cs typeface="+mn-cs"/>
              </a:rPr>
              <a:t>most basic survival drives</a:t>
            </a:r>
            <a:r>
              <a:rPr kumimoji="0" lang="en-US" sz="1200" b="0" i="0" u="none" strike="noStrike" kern="1200" cap="none" spc="0" normalizeH="0" baseline="0" noProof="0" dirty="0">
                <a:ln>
                  <a:noFill/>
                </a:ln>
                <a:solidFill>
                  <a:prstClr val="black"/>
                </a:solidFill>
                <a:effectLst/>
                <a:uLnTx/>
                <a:uFillTx/>
                <a:latin typeface="Calibri"/>
                <a:ea typeface="+mn-ea"/>
                <a:cs typeface="+mn-cs"/>
              </a:rPr>
              <a:t>, Fast Thinking relies upon Slow Thinking to set priorities and select goals.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It is up to you to instruct your Fast Thinking </a:t>
            </a:r>
            <a:r>
              <a:rPr kumimoji="0" lang="en-US" sz="1200" b="0" i="0" u="none" strike="noStrike" kern="1200" cap="none" spc="0" normalizeH="0" baseline="0" noProof="0" dirty="0">
                <a:ln>
                  <a:noFill/>
                </a:ln>
                <a:solidFill>
                  <a:prstClr val="black"/>
                </a:solidFill>
                <a:effectLst/>
                <a:uLnTx/>
                <a:uFillTx/>
                <a:latin typeface="Calibri"/>
                <a:ea typeface="+mn-ea"/>
                <a:cs typeface="+mn-cs"/>
              </a:rPr>
              <a:t>what patterns to search for, by programming it through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visualization and affirmation,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backed up by your beliefs, emotions, and actions.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(Huh, </a:t>
            </a:r>
            <a:r>
              <a:rPr kumimoji="0" lang="en-US" sz="1200" b="1" i="0" u="none" strike="noStrike" kern="1200" cap="none" spc="0" normalizeH="0" baseline="0" noProof="0" dirty="0">
                <a:ln>
                  <a:noFill/>
                </a:ln>
                <a:solidFill>
                  <a:prstClr val="black"/>
                </a:solidFill>
                <a:effectLst/>
                <a:uLnTx/>
                <a:uFillTx/>
                <a:latin typeface="Calibri"/>
                <a:ea typeface="+mn-ea"/>
                <a:cs typeface="+mn-cs"/>
              </a:rPr>
              <a:t>sounds like the IP Workbook</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Tree>
    <p:extLst>
      <p:ext uri="{BB962C8B-B14F-4D97-AF65-F5344CB8AC3E}">
        <p14:creationId xmlns:p14="http://schemas.microsoft.com/office/powerpoint/2010/main" val="13761430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Triggers in the form of sensory stimulation are raining down on you continuously.</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Our nervous system captures a staggering amount of data and </a:t>
            </a:r>
            <a:r>
              <a:rPr lang="en-US" b="1" i="1" dirty="0"/>
              <a:t>almost all of it is screened out</a:t>
            </a:r>
            <a:r>
              <a:rPr lang="en-US" i="1" dirty="0"/>
              <a:t> </a:t>
            </a:r>
            <a:r>
              <a:rPr lang="en-US" dirty="0"/>
              <a:t>before it reaches our consciousness.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BUT!... </a:t>
            </a:r>
          </a:p>
          <a:p>
            <a:endParaRPr lang="en-US" dirty="0"/>
          </a:p>
        </p:txBody>
      </p:sp>
    </p:spTree>
    <p:extLst>
      <p:ext uri="{BB962C8B-B14F-4D97-AF65-F5344CB8AC3E}">
        <p14:creationId xmlns:p14="http://schemas.microsoft.com/office/powerpoint/2010/main" val="790816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It should be no surprise that “creativity” is at the core of our power to </a:t>
            </a:r>
            <a:r>
              <a:rPr kumimoji="0" lang="en-US" sz="1200" b="1" i="1" u="none" strike="noStrike" kern="1200" cap="none" spc="0" normalizeH="0" baseline="0" noProof="0" dirty="0">
                <a:ln>
                  <a:noFill/>
                </a:ln>
                <a:solidFill>
                  <a:prstClr val="black"/>
                </a:solidFill>
                <a:effectLst/>
                <a:uLnTx/>
                <a:uFillTx/>
                <a:latin typeface="Calibri"/>
                <a:ea typeface="+mn-ea"/>
                <a:cs typeface="+mn-cs"/>
                <a:sym typeface="Lucida Grande"/>
              </a:rPr>
              <a:t>create</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 the life we intend.</a:t>
            </a:r>
          </a:p>
          <a:p>
            <a:endParaRPr lang="en-US" dirty="0"/>
          </a:p>
        </p:txBody>
      </p:sp>
    </p:spTree>
    <p:extLst>
      <p:ext uri="{BB962C8B-B14F-4D97-AF65-F5344CB8AC3E}">
        <p14:creationId xmlns:p14="http://schemas.microsoft.com/office/powerpoint/2010/main" val="3074350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 practical terms, creativity is: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ability to </a:t>
            </a:r>
            <a:r>
              <a:rPr kumimoji="0" lang="en-US" sz="1200" b="1" i="0" u="none" strike="noStrike" kern="1200" cap="none" spc="0" normalizeH="0" baseline="0" noProof="0" dirty="0">
                <a:ln>
                  <a:noFill/>
                </a:ln>
                <a:solidFill>
                  <a:prstClr val="black"/>
                </a:solidFill>
                <a:effectLst/>
                <a:uLnTx/>
                <a:uFillTx/>
                <a:latin typeface="Calibri"/>
                <a:ea typeface="+mn-ea"/>
                <a:cs typeface="+mn-cs"/>
              </a:rPr>
              <a:t>assemble resources </a:t>
            </a:r>
            <a:r>
              <a:rPr kumimoji="0" lang="en-US" sz="1200" b="0" i="0" u="none" strike="noStrike" kern="1200" cap="none" spc="0" normalizeH="0" baseline="0" noProof="0" dirty="0">
                <a:ln>
                  <a:noFill/>
                </a:ln>
                <a:solidFill>
                  <a:prstClr val="black"/>
                </a:solidFill>
                <a:effectLst/>
                <a:uLnTx/>
                <a:uFillTx/>
                <a:latin typeface="Calibri"/>
                <a:ea typeface="+mn-ea"/>
                <a:cs typeface="+mn-cs"/>
              </a:rPr>
              <a:t>in new ways to more effectively bring about the situation we wish.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 psychological terms, creativity is: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ability to quickly </a:t>
            </a:r>
            <a:r>
              <a:rPr kumimoji="0" lang="en-US" sz="1200" b="1" i="0" u="none" strike="noStrike" kern="1200" cap="none" spc="0" normalizeH="0" baseline="0" noProof="0" dirty="0">
                <a:ln>
                  <a:noFill/>
                </a:ln>
                <a:solidFill>
                  <a:prstClr val="black"/>
                </a:solidFill>
                <a:effectLst/>
                <a:uLnTx/>
                <a:uFillTx/>
                <a:latin typeface="Calibri"/>
                <a:ea typeface="+mn-ea"/>
                <a:cs typeface="+mn-cs"/>
              </a:rPr>
              <a:t>generate many different ideas </a:t>
            </a:r>
            <a:r>
              <a:rPr kumimoji="0" lang="en-US" sz="1200" b="0" i="0" u="none" strike="noStrike" kern="1200" cap="none" spc="0" normalizeH="0" baseline="0" noProof="0" dirty="0">
                <a:ln>
                  <a:noFill/>
                </a:ln>
                <a:solidFill>
                  <a:prstClr val="black"/>
                </a:solidFill>
                <a:effectLst/>
                <a:uLnTx/>
                <a:uFillTx/>
                <a:latin typeface="Calibri"/>
                <a:ea typeface="+mn-ea"/>
                <a:cs typeface="+mn-cs"/>
              </a:rPr>
              <a:t>that lead towards our intention.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Tree>
    <p:extLst>
      <p:ext uri="{BB962C8B-B14F-4D97-AF65-F5344CB8AC3E}">
        <p14:creationId xmlns:p14="http://schemas.microsoft.com/office/powerpoint/2010/main" val="1020852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Like any investment, you have to have resources to set aside.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Because most of the ideas produced during a creative process are never pursued further, </a:t>
            </a: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creativity is inherently </a:t>
            </a:r>
            <a:r>
              <a:rPr kumimoji="0" lang="en-US" sz="1200" b="1" i="1" u="none" strike="noStrike" kern="1200" cap="none" spc="0" normalizeH="0" baseline="0" noProof="0" dirty="0">
                <a:ln>
                  <a:noFill/>
                </a:ln>
                <a:solidFill>
                  <a:prstClr val="black"/>
                </a:solidFill>
                <a:effectLst/>
                <a:uLnTx/>
                <a:uFillTx/>
                <a:latin typeface="Calibri"/>
                <a:ea typeface="+mn-ea"/>
                <a:cs typeface="+mn-cs"/>
                <a:sym typeface="Lucida Grande"/>
              </a:rPr>
              <a:t>expensive</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  For this reason, the more abundant our resources the more easily we will find creative ex</a:t>
            </a:r>
          </a:p>
          <a:p>
            <a:endParaRPr lang="en-US" dirty="0"/>
          </a:p>
        </p:txBody>
      </p:sp>
    </p:spTree>
    <p:extLst>
      <p:ext uri="{BB962C8B-B14F-4D97-AF65-F5344CB8AC3E}">
        <p14:creationId xmlns:p14="http://schemas.microsoft.com/office/powerpoint/2010/main" val="25443102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Note that the emotional states with the lowest possible threat levels – and therefore the places from which you can be maximally creative – have names like “gratitude” and “love”.</a:t>
            </a:r>
          </a:p>
          <a:p>
            <a:endParaRPr lang="en-US" dirty="0"/>
          </a:p>
        </p:txBody>
      </p:sp>
    </p:spTree>
    <p:extLst>
      <p:ext uri="{BB962C8B-B14F-4D97-AF65-F5344CB8AC3E}">
        <p14:creationId xmlns:p14="http://schemas.microsoft.com/office/powerpoint/2010/main" val="405015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defTabSz="584200" eaLnBrk="1" fontAlgn="auto" latinLnBrk="0" hangingPunct="1">
              <a:lnSpc>
                <a:spcPct val="100000"/>
              </a:lnSpc>
              <a:spcBef>
                <a:spcPts val="0"/>
              </a:spcBef>
              <a:spcAft>
                <a:spcPts val="0"/>
              </a:spcAft>
              <a:buClrTx/>
              <a:buSzTx/>
              <a:buFont typeface="+mj-lt"/>
              <a:buAutoNum type="arabicPeriod"/>
              <a:tabLst/>
              <a:defRPr/>
            </a:pPr>
            <a:r>
              <a:rPr kumimoji="0" lang="en-US" sz="2200" b="1" i="0" u="none" strike="noStrike" kern="0" cap="none" spc="0" normalizeH="0" baseline="0" noProof="0" dirty="0">
                <a:ln>
                  <a:noFill/>
                </a:ln>
                <a:solidFill>
                  <a:sysClr val="windowText" lastClr="000000"/>
                </a:solidFill>
                <a:effectLst/>
                <a:uLnTx/>
                <a:uFillTx/>
                <a:latin typeface="Lucida Grande"/>
                <a:sym typeface="Lucida Grande"/>
              </a:rPr>
              <a:t>The Abused</a:t>
            </a:r>
          </a:p>
          <a:p>
            <a:pPr marL="0" marR="0" lvl="1" indent="228600" defTabSz="5842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Some people have been mistreated in the name of spirituality, often by others in position of great authority such as their own parents.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0" cap="none" spc="0" normalizeH="0" baseline="0" noProof="0" dirty="0">
                <a:ln>
                  <a:noFill/>
                </a:ln>
                <a:solidFill>
                  <a:sysClr val="windowText" lastClr="000000"/>
                </a:solidFill>
                <a:effectLst/>
                <a:uLnTx/>
                <a:uFillTx/>
                <a:latin typeface="Lucida Grande"/>
                <a:sym typeface="Lucida Grande"/>
              </a:rPr>
              <a:t>These people generally leave </a:t>
            </a:r>
            <a:r>
              <a:rPr kumimoji="0" lang="en-US" sz="2200" b="0" i="1" u="none" strike="noStrike" kern="0" cap="none" spc="0" normalizeH="0" baseline="0" noProof="0" dirty="0">
                <a:ln>
                  <a:noFill/>
                </a:ln>
                <a:solidFill>
                  <a:sysClr val="windowText" lastClr="000000"/>
                </a:solidFill>
                <a:effectLst/>
                <a:uLnTx/>
                <a:uFillTx/>
                <a:latin typeface="Lucida Grande"/>
                <a:sym typeface="Lucida Grande"/>
              </a:rPr>
              <a:t>when spirituality comes </a:t>
            </a:r>
            <a:endParaRPr lang="en-US" dirty="0"/>
          </a:p>
        </p:txBody>
      </p:sp>
    </p:spTree>
    <p:extLst>
      <p:ext uri="{BB962C8B-B14F-4D97-AF65-F5344CB8AC3E}">
        <p14:creationId xmlns:p14="http://schemas.microsoft.com/office/powerpoint/2010/main" val="1643440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Because your normal consciousness is not really involved once a habit has been learned, it is nearly impossible for your willpower to directly oppose a habit.  All that happens is you fail, and begin to associate </a:t>
            </a:r>
            <a:r>
              <a:rPr kumimoji="0" lang="en-US" sz="2200" b="0" i="1" u="none" strike="noStrike" kern="0" cap="none" spc="0" normalizeH="0" baseline="0" noProof="0" dirty="0">
                <a:ln>
                  <a:noFill/>
                </a:ln>
                <a:solidFill>
                  <a:sysClr val="windowText" lastClr="000000"/>
                </a:solidFill>
                <a:effectLst/>
                <a:uLnTx/>
                <a:uFillTx/>
                <a:latin typeface="Lucida Grande"/>
                <a:sym typeface="Lucida Grande"/>
              </a:rPr>
              <a:t>trying to resist</a:t>
            </a: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 the habit with </a:t>
            </a:r>
            <a:r>
              <a:rPr kumimoji="0" lang="en-US" sz="2200" b="0" i="1" u="none" strike="noStrike" kern="0" cap="none" spc="0" normalizeH="0" baseline="0" noProof="0" dirty="0">
                <a:ln>
                  <a:noFill/>
                </a:ln>
                <a:solidFill>
                  <a:sysClr val="windowText" lastClr="000000"/>
                </a:solidFill>
                <a:effectLst/>
                <a:uLnTx/>
                <a:uFillTx/>
                <a:latin typeface="Lucida Grande"/>
                <a:sym typeface="Lucida Grande"/>
              </a:rPr>
              <a:t>failing to resist</a:t>
            </a: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 the habit – and become even more deeply captured by the habitual behavior.  Direct opposition as we’ve learned throughout this class is almost always a bad way to use our energy.  Instead we need to remove the habit’s source of energy – and move it from the brain’s automatic habit superhighway back into the realm of something we make conscious choices about.</a:t>
            </a:r>
          </a:p>
          <a:p>
            <a:pPr marL="0" marR="0" lvl="0" indent="0" defTabSz="5842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endParaRPr lang="en-US" dirty="0"/>
          </a:p>
        </p:txBody>
      </p:sp>
    </p:spTree>
    <p:extLst>
      <p:ext uri="{BB962C8B-B14F-4D97-AF65-F5344CB8AC3E}">
        <p14:creationId xmlns:p14="http://schemas.microsoft.com/office/powerpoint/2010/main" val="38457415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Even the most powerful habits and addictions began as associations</a:t>
            </a:r>
            <a:r>
              <a:rPr kumimoji="0" lang="en-US" sz="1200" b="0" i="0" u="none" strike="noStrike" kern="1200" cap="none" spc="0" normalizeH="0" baseline="0" noProof="0" dirty="0">
                <a:ln>
                  <a:noFill/>
                </a:ln>
                <a:solidFill>
                  <a:prstClr val="black"/>
                </a:solidFill>
                <a:effectLst/>
                <a:uLnTx/>
                <a:uFillTx/>
                <a:latin typeface="Calibri"/>
                <a:ea typeface="+mn-ea"/>
                <a:cs typeface="+mn-cs"/>
              </a:rPr>
              <a:t>, and a simple process can break them.</a:t>
            </a:r>
          </a:p>
          <a:p>
            <a:endParaRPr lang="en-US" dirty="0"/>
          </a:p>
        </p:txBody>
      </p:sp>
    </p:spTree>
    <p:extLst>
      <p:ext uri="{BB962C8B-B14F-4D97-AF65-F5344CB8AC3E}">
        <p14:creationId xmlns:p14="http://schemas.microsoft.com/office/powerpoint/2010/main" val="20654344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Procrastination &amp; Distraction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Procrastination: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sym typeface="Lucida Grande"/>
              </a:rPr>
              <a:t>When you feel the urge to act arise: delay!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sym typeface="Lucida Grande"/>
              </a:rPr>
              <a:t>The classic: “Count to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sym typeface="Lucida Grande"/>
              </a:rPr>
              <a:t>Others: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Lucida Grande"/>
              </a:rPr>
              <a:t>“I will check again for his text messages after 6 slow breaths.”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Lucida Grande"/>
              </a:rPr>
              <a:t>“I will eat the donut after I walk around the block first.”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sym typeface="Lucida Grande"/>
              </a:rPr>
              <a:t>Create delays of at least two minutes if at all possible.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sym typeface="Lucida Grande"/>
              </a:rPr>
              <a:t>Distraction: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sym typeface="Lucida Grande"/>
              </a:rPr>
              <a:t>During that delay: Change your focus!</a:t>
            </a:r>
          </a:p>
          <a:p>
            <a:pPr marL="457200" marR="0" lvl="1" indent="0" algn="l" defTabSz="4572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Lucida Grande"/>
              </a:rPr>
              <a:t>Socialize, eat or drink</a:t>
            </a:r>
          </a:p>
          <a:p>
            <a:pPr marL="457200" marR="0" lvl="1" indent="0" algn="l" defTabSz="4572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Lucida Grande"/>
              </a:rPr>
              <a:t>Wash your hands</a:t>
            </a:r>
          </a:p>
          <a:p>
            <a:pPr marL="457200" marR="0" lvl="1" indent="0" algn="l" defTabSz="4572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Lucida Grande"/>
              </a:rPr>
              <a:t>Take a walk</a:t>
            </a:r>
          </a:p>
          <a:p>
            <a:pPr marL="457200" marR="0" lvl="1" indent="0" algn="l" defTabSz="4572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Lucida Grande"/>
              </a:rPr>
              <a:t>Play a game</a:t>
            </a:r>
          </a:p>
          <a:p>
            <a:pPr marL="457200" marR="0" lvl="1" indent="0" algn="l" defTabSz="4572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Lucida Grande"/>
              </a:rPr>
              <a:t>Watch a video</a:t>
            </a:r>
          </a:p>
          <a:p>
            <a:pPr marL="457200" marR="0" lvl="1" indent="0" algn="l" defTabSz="457200" rtl="0" eaLnBrk="1" fontAlgn="auto" latinLnBrk="0" hangingPunct="1">
              <a:lnSpc>
                <a:spcPct val="8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sym typeface="Lucida Grande"/>
              </a:rPr>
              <a:t>Engage your senses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sym typeface="Lucida Grande"/>
              </a:rPr>
              <a:t>Instead of acting out the habitual behavior, </a:t>
            </a:r>
            <a:r>
              <a:rPr kumimoji="0" lang="en-US" sz="2000" b="1" i="0" u="none" strike="noStrike" kern="1200" cap="none" spc="0" normalizeH="0" baseline="0" noProof="0" dirty="0">
                <a:ln>
                  <a:noFill/>
                </a:ln>
                <a:solidFill>
                  <a:prstClr val="black"/>
                </a:solidFill>
                <a:effectLst/>
                <a:uLnTx/>
                <a:uFillTx/>
                <a:latin typeface="Calibri"/>
                <a:ea typeface="+mn-ea"/>
                <a:cs typeface="+mn-cs"/>
                <a:sym typeface="Lucida Grande"/>
              </a:rPr>
              <a:t>give your Fast Thinking new associations! </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rPr>
              <a:t>This is not a trick to deny yourself.  After the delay, you can always perform the habit if you still want to.  </a:t>
            </a:r>
            <a:r>
              <a:rPr kumimoji="0" lang="en-US" sz="1200" b="0" i="1" u="none" strike="noStrike" kern="1200" cap="none" spc="0" normalizeH="0" baseline="0" noProof="0" dirty="0">
                <a:ln>
                  <a:noFill/>
                </a:ln>
                <a:solidFill>
                  <a:prstClr val="black"/>
                </a:solidFill>
                <a:effectLst/>
                <a:uLnTx/>
                <a:uFillTx/>
                <a:latin typeface="Calibri"/>
                <a:ea typeface="+mn-ea"/>
                <a:cs typeface="+mn-cs"/>
                <a:sym typeface="Lucida Grande"/>
              </a:rPr>
              <a:t>Just by waiting, </a:t>
            </a:r>
            <a:r>
              <a:rPr kumimoji="0" lang="en-US" sz="1200" b="1" i="1" u="none" strike="noStrike" kern="1200" cap="none" spc="0" normalizeH="0" baseline="0" noProof="0" dirty="0">
                <a:ln>
                  <a:noFill/>
                </a:ln>
                <a:solidFill>
                  <a:prstClr val="black"/>
                </a:solidFill>
                <a:effectLst/>
                <a:uLnTx/>
                <a:uFillTx/>
                <a:latin typeface="Calibri"/>
                <a:ea typeface="+mn-ea"/>
                <a:cs typeface="+mn-cs"/>
                <a:sym typeface="Lucida Grande"/>
              </a:rPr>
              <a:t>it will be weaker</a:t>
            </a:r>
            <a:r>
              <a:rPr kumimoji="0" lang="en-US" sz="1200" b="0" i="1" u="none" strike="noStrike" kern="1200" cap="none" spc="0" normalizeH="0" baseline="0" noProof="0" dirty="0">
                <a:ln>
                  <a:noFill/>
                </a:ln>
                <a:solidFill>
                  <a:prstClr val="black"/>
                </a:solidFill>
                <a:effectLst/>
                <a:uLnTx/>
                <a:uFillTx/>
                <a:latin typeface="Calibri"/>
                <a:ea typeface="+mn-ea"/>
                <a:cs typeface="+mn-cs"/>
                <a:sym typeface="Lucida Grande"/>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sym typeface="Lucida Grande"/>
            </a:endParaRPr>
          </a:p>
          <a:p>
            <a:pPr marL="0" marR="0" lvl="0" indent="0" defTabSz="5842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endParaRPr lang="en-US" dirty="0"/>
          </a:p>
        </p:txBody>
      </p:sp>
    </p:spTree>
    <p:extLst>
      <p:ext uri="{BB962C8B-B14F-4D97-AF65-F5344CB8AC3E}">
        <p14:creationId xmlns:p14="http://schemas.microsoft.com/office/powerpoint/2010/main" val="2004488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defTabSz="584200" eaLnBrk="1" fontAlgn="auto" latinLnBrk="0" hangingPunct="1">
              <a:lnSpc>
                <a:spcPct val="100000"/>
              </a:lnSpc>
              <a:spcBef>
                <a:spcPts val="0"/>
              </a:spcBef>
              <a:spcAft>
                <a:spcPts val="0"/>
              </a:spcAft>
              <a:buClrTx/>
              <a:buSzTx/>
              <a:buFont typeface="+mj-lt"/>
              <a:buAutoNum type="arabicPeriod"/>
              <a:tabLst/>
              <a:defRPr/>
            </a:pPr>
            <a:r>
              <a:rPr kumimoji="0" lang="en-US" sz="2200" b="1" i="0" u="none" strike="noStrike" kern="0" cap="none" spc="0" normalizeH="0" baseline="0" noProof="0" dirty="0">
                <a:ln>
                  <a:noFill/>
                </a:ln>
                <a:solidFill>
                  <a:sysClr val="windowText" lastClr="000000"/>
                </a:solidFill>
                <a:effectLst/>
                <a:uLnTx/>
                <a:uFillTx/>
                <a:latin typeface="Lucida Grande"/>
                <a:sym typeface="Lucida Grande"/>
              </a:rPr>
              <a:t>The Abused</a:t>
            </a:r>
          </a:p>
          <a:p>
            <a:pPr marL="0" marR="0" lvl="1" indent="228600" defTabSz="5842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Some people have been mistreated in the name of spirituality, often by others in position of great authority such as their own parents.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0" cap="none" spc="0" normalizeH="0" baseline="0" noProof="0" dirty="0">
                <a:ln>
                  <a:noFill/>
                </a:ln>
                <a:solidFill>
                  <a:sysClr val="windowText" lastClr="000000"/>
                </a:solidFill>
                <a:effectLst/>
                <a:uLnTx/>
                <a:uFillTx/>
                <a:latin typeface="Lucida Grande"/>
                <a:sym typeface="Lucida Grande"/>
              </a:rPr>
              <a:t>These people generally leave </a:t>
            </a:r>
            <a:r>
              <a:rPr kumimoji="0" lang="en-US" sz="2200" b="0" i="1" u="none" strike="noStrike" kern="0" cap="none" spc="0" normalizeH="0" baseline="0" noProof="0" dirty="0">
                <a:ln>
                  <a:noFill/>
                </a:ln>
                <a:solidFill>
                  <a:sysClr val="windowText" lastClr="000000"/>
                </a:solidFill>
                <a:effectLst/>
                <a:uLnTx/>
                <a:uFillTx/>
                <a:latin typeface="Lucida Grande"/>
                <a:sym typeface="Lucida Grande"/>
              </a:rPr>
              <a:t>when spirituality comes up.</a:t>
            </a:r>
          </a:p>
          <a:p>
            <a:endParaRPr lang="en-US" dirty="0"/>
          </a:p>
        </p:txBody>
      </p:sp>
    </p:spTree>
    <p:extLst>
      <p:ext uri="{BB962C8B-B14F-4D97-AF65-F5344CB8AC3E}">
        <p14:creationId xmlns:p14="http://schemas.microsoft.com/office/powerpoint/2010/main" val="2597603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defTabSz="584200" eaLnBrk="1" fontAlgn="auto" latinLnBrk="0" hangingPunct="1">
              <a:lnSpc>
                <a:spcPct val="100000"/>
              </a:lnSpc>
              <a:spcBef>
                <a:spcPts val="0"/>
              </a:spcBef>
              <a:spcAft>
                <a:spcPts val="0"/>
              </a:spcAft>
              <a:buClrTx/>
              <a:buSzTx/>
              <a:buFont typeface="+mj-lt"/>
              <a:buAutoNum type="arabicPeriod"/>
              <a:tabLst/>
              <a:defRPr/>
            </a:pPr>
            <a:r>
              <a:rPr kumimoji="0" lang="en-US" sz="2200" b="1" i="0" u="none" strike="noStrike" kern="0" cap="none" spc="0" normalizeH="0" baseline="0" noProof="0" dirty="0">
                <a:ln>
                  <a:noFill/>
                </a:ln>
                <a:solidFill>
                  <a:sysClr val="windowText" lastClr="000000"/>
                </a:solidFill>
                <a:effectLst/>
                <a:uLnTx/>
                <a:uFillTx/>
                <a:latin typeface="Lucida Grande"/>
                <a:sym typeface="Lucida Grande"/>
              </a:rPr>
              <a:t>The Non-Aligned</a:t>
            </a:r>
          </a:p>
          <a:p>
            <a:pPr marL="0" marR="0" lvl="1" indent="228600" defTabSz="5842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Our pluralistic compromise is to generally exclude spirituality from places where attendance is compulsory such as school and work.</a:t>
            </a:r>
          </a:p>
          <a:p>
            <a:pPr marL="0" marR="0" lvl="1" indent="228600" defTabSz="5842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For non-aligned people, spirituality is closely connected to superstition and pseudoscience.</a:t>
            </a:r>
          </a:p>
          <a:p>
            <a:pPr marL="0" marR="0" lvl="1" indent="228600" defTabSz="584200" eaLnBrk="1" fontAlgn="auto" latinLnBrk="0" hangingPunct="1">
              <a:lnSpc>
                <a:spcPct val="100000"/>
              </a:lnSpc>
              <a:spcBef>
                <a:spcPts val="0"/>
              </a:spcBef>
              <a:spcAft>
                <a:spcPts val="0"/>
              </a:spcAft>
              <a:buClrTx/>
              <a:buSzTx/>
              <a:buFontTx/>
              <a:buNone/>
              <a:tabLst/>
              <a:defRPr/>
            </a:pPr>
            <a:r>
              <a:rPr kumimoji="0" lang="en-US" sz="2200" b="1" i="1" u="none" strike="noStrike" kern="0" cap="none" spc="0" normalizeH="0" baseline="0" noProof="0" dirty="0">
                <a:ln>
                  <a:noFill/>
                </a:ln>
                <a:solidFill>
                  <a:sysClr val="windowText" lastClr="000000"/>
                </a:solidFill>
                <a:effectLst/>
                <a:uLnTx/>
                <a:uFillTx/>
                <a:latin typeface="Lucida Grande"/>
                <a:sym typeface="Lucida Grande"/>
              </a:rPr>
              <a:t>These people generally discredit you </a:t>
            </a:r>
            <a:r>
              <a:rPr kumimoji="0" lang="en-US" sz="2200" b="0" i="1" u="none" strike="noStrike" kern="0" cap="none" spc="0" normalizeH="0" baseline="0" noProof="0" dirty="0">
                <a:ln>
                  <a:noFill/>
                </a:ln>
                <a:solidFill>
                  <a:sysClr val="windowText" lastClr="000000"/>
                </a:solidFill>
                <a:effectLst/>
                <a:uLnTx/>
                <a:uFillTx/>
                <a:latin typeface="Lucida Grande"/>
                <a:sym typeface="Lucida Grande"/>
              </a:rPr>
              <a:t>when spirituality comes up</a:t>
            </a: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endParaRPr lang="en-US" dirty="0"/>
          </a:p>
        </p:txBody>
      </p:sp>
    </p:spTree>
    <p:extLst>
      <p:ext uri="{BB962C8B-B14F-4D97-AF65-F5344CB8AC3E}">
        <p14:creationId xmlns:p14="http://schemas.microsoft.com/office/powerpoint/2010/main" val="2509061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defTabSz="584200" eaLnBrk="1" fontAlgn="auto" latinLnBrk="0" hangingPunct="1">
              <a:lnSpc>
                <a:spcPct val="100000"/>
              </a:lnSpc>
              <a:spcBef>
                <a:spcPts val="0"/>
              </a:spcBef>
              <a:spcAft>
                <a:spcPts val="0"/>
              </a:spcAft>
              <a:buClrTx/>
              <a:buSzTx/>
              <a:buFont typeface="+mj-lt"/>
              <a:buAutoNum type="arabicPeriod"/>
              <a:tabLst/>
              <a:defRPr/>
            </a:pPr>
            <a:r>
              <a:rPr kumimoji="0" lang="en-US" sz="2200" b="1" i="0" u="none" strike="noStrike" kern="0" cap="none" spc="0" normalizeH="0" baseline="0" noProof="0" dirty="0">
                <a:ln>
                  <a:noFill/>
                </a:ln>
                <a:solidFill>
                  <a:sysClr val="windowText" lastClr="000000"/>
                </a:solidFill>
                <a:effectLst/>
                <a:uLnTx/>
                <a:uFillTx/>
                <a:latin typeface="Lucida Grande"/>
                <a:sym typeface="Lucida Grande"/>
              </a:rPr>
              <a:t>The Highly Dogmatic</a:t>
            </a:r>
          </a:p>
          <a:p>
            <a:pPr marL="0" marR="0" lvl="1" indent="228600" defTabSz="5842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Although Mike is very clear that IP is not a religion, it does make specific claims that challenge deeply-held beliefs of many religions.</a:t>
            </a:r>
          </a:p>
          <a:p>
            <a:pPr marL="0" marR="0" lvl="1" indent="228600" defTabSz="584200" eaLnBrk="1" fontAlgn="auto" latinLnBrk="0" hangingPunct="1">
              <a:lnSpc>
                <a:spcPct val="100000"/>
              </a:lnSpc>
              <a:spcBef>
                <a:spcPts val="0"/>
              </a:spcBef>
              <a:spcAft>
                <a:spcPts val="0"/>
              </a:spcAft>
              <a:buClrTx/>
              <a:buSzTx/>
              <a:buFontTx/>
              <a:buNone/>
              <a:tabLst/>
              <a:defRPr/>
            </a:pPr>
            <a:r>
              <a:rPr kumimoji="0" lang="en-US" sz="2200" b="1" i="1" u="none" strike="noStrike" kern="0" cap="none" spc="0" normalizeH="0" baseline="0" noProof="0" dirty="0">
                <a:ln>
                  <a:noFill/>
                </a:ln>
                <a:solidFill>
                  <a:sysClr val="windowText" lastClr="000000"/>
                </a:solidFill>
                <a:effectLst/>
                <a:uLnTx/>
                <a:uFillTx/>
                <a:latin typeface="Lucida Grande"/>
                <a:sym typeface="Lucida Grande"/>
              </a:rPr>
              <a:t>These people generally argue with you</a:t>
            </a:r>
            <a:r>
              <a:rPr kumimoji="0" lang="en-US" sz="2200" b="0" i="1" u="none" strike="noStrike" kern="0" cap="none" spc="0" normalizeH="0" baseline="0" noProof="0" dirty="0">
                <a:ln>
                  <a:noFill/>
                </a:ln>
                <a:solidFill>
                  <a:sysClr val="windowText" lastClr="000000"/>
                </a:solidFill>
                <a:effectLst/>
                <a:uLnTx/>
                <a:uFillTx/>
                <a:latin typeface="Lucida Grande"/>
                <a:sym typeface="Lucida Grande"/>
              </a:rPr>
              <a:t> when spirituality comes up</a:t>
            </a: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endParaRPr lang="en-US" dirty="0"/>
          </a:p>
        </p:txBody>
      </p:sp>
    </p:spTree>
    <p:extLst>
      <p:ext uri="{BB962C8B-B14F-4D97-AF65-F5344CB8AC3E}">
        <p14:creationId xmlns:p14="http://schemas.microsoft.com/office/powerpoint/2010/main" val="1305077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IP can be viewed </a:t>
            </a:r>
            <a:r>
              <a:rPr kumimoji="0" lang="en-US" sz="2200" b="1" i="1" u="none" strike="noStrike" kern="0" cap="none" spc="0" normalizeH="0" baseline="0" noProof="0" dirty="0">
                <a:ln>
                  <a:noFill/>
                </a:ln>
                <a:solidFill>
                  <a:sysClr val="windowText" lastClr="000000"/>
                </a:solidFill>
                <a:effectLst/>
                <a:uLnTx/>
                <a:uFillTx/>
                <a:latin typeface="Lucida Grande"/>
                <a:sym typeface="Lucida Grande"/>
              </a:rPr>
              <a:t>purely practically</a:t>
            </a: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 as technology that can be used to help you achieve your goals.</a:t>
            </a:r>
          </a:p>
          <a:p>
            <a:pPr marL="0" marR="0" lvl="0" indent="0" defTabSz="5842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By reorienting the discussion away from metaphysical models of existence and towards practical scientific principals, </a:t>
            </a:r>
            <a:r>
              <a:rPr kumimoji="0" lang="en-US" sz="2200" b="1" i="1" u="none" strike="noStrike" kern="0" cap="none" spc="0" normalizeH="0" baseline="0" noProof="0" dirty="0">
                <a:ln>
                  <a:noFill/>
                </a:ln>
                <a:solidFill>
                  <a:sysClr val="windowText" lastClr="000000"/>
                </a:solidFill>
                <a:effectLst/>
                <a:uLnTx/>
                <a:uFillTx/>
                <a:latin typeface="Lucida Grande"/>
                <a:sym typeface="Lucida Grande"/>
              </a:rPr>
              <a:t>the course becomes about how to make your life the best it can be </a:t>
            </a:r>
            <a:r>
              <a:rPr kumimoji="0" lang="en-US" sz="2200" b="0" i="1" u="none" strike="noStrike" kern="0" cap="none" spc="0" normalizeH="0" baseline="0" noProof="0" dirty="0">
                <a:ln>
                  <a:noFill/>
                </a:ln>
                <a:solidFill>
                  <a:sysClr val="windowText" lastClr="000000"/>
                </a:solidFill>
                <a:effectLst/>
                <a:uLnTx/>
                <a:uFillTx/>
                <a:latin typeface="Lucida Grande"/>
                <a:sym typeface="Lucida Grande"/>
              </a:rPr>
              <a:t>– whatever that means to you.</a:t>
            </a: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pPr marL="0" marR="0" lvl="0" indent="0" defTabSz="5842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Nazis, AIDS, evil and atrocities of every kind are now out-of-scope for our class.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Lucida Grande"/>
                <a:sym typeface="Lucida Grande"/>
              </a:rPr>
              <a:t>The focus of class becomes about making your life the best it can be, not explaining the history of the world or human suffering.</a:t>
            </a:r>
          </a:p>
          <a:p>
            <a:pPr marL="0" marR="0" lvl="0" indent="0" defTabSz="5842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Lucida Grande"/>
              <a:sym typeface="Lucida Grande"/>
            </a:endParaRPr>
          </a:p>
          <a:p>
            <a:pPr marL="0" marR="0" lvl="0" indent="0" defTabSz="584200" eaLnBrk="1" fontAlgn="auto" latinLnBrk="0" hangingPunct="1">
              <a:lnSpc>
                <a:spcPct val="100000"/>
              </a:lnSpc>
              <a:spcBef>
                <a:spcPts val="0"/>
              </a:spcBef>
              <a:spcAft>
                <a:spcPts val="0"/>
              </a:spcAft>
              <a:buClrTx/>
              <a:buSzTx/>
              <a:buFont typeface="+mj-lt"/>
              <a:buNone/>
              <a:tabLst/>
              <a:defRPr/>
            </a:pPr>
            <a:endParaRPr lang="en-US" dirty="0"/>
          </a:p>
        </p:txBody>
      </p:sp>
    </p:spTree>
    <p:extLst>
      <p:ext uri="{BB962C8B-B14F-4D97-AF65-F5344CB8AC3E}">
        <p14:creationId xmlns:p14="http://schemas.microsoft.com/office/powerpoint/2010/main" val="2409719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
    <p:spTree>
      <p:nvGrpSpPr>
        <p:cNvPr id="1" name=""/>
        <p:cNvGrpSpPr/>
        <p:nvPr/>
      </p:nvGrpSpPr>
      <p:grpSpPr>
        <a:xfrm>
          <a:off x="0" y="0"/>
          <a:ext cx="0" cy="0"/>
          <a:chOff x="0" y="0"/>
          <a:chExt cx="0" cy="0"/>
        </a:xfrm>
      </p:grpSpPr>
      <p:sp>
        <p:nvSpPr>
          <p:cNvPr id="11" name="Photo placeholder5.jpg"/>
          <p:cNvSpPr>
            <a:spLocks noGrp="1"/>
          </p:cNvSpPr>
          <p:nvPr>
            <p:ph type="pic" idx="13"/>
          </p:nvPr>
        </p:nvSpPr>
        <p:spPr>
          <a:xfrm>
            <a:off x="-12700" y="0"/>
            <a:ext cx="13030200" cy="9753600"/>
          </a:xfrm>
          <a:prstGeom prst="rect">
            <a:avLst/>
          </a:prstGeom>
        </p:spPr>
        <p:txBody>
          <a:bodyPr lIns="91439" tIns="45719" rIns="91439" bIns="45719"/>
          <a:lstStyle/>
          <a:p>
            <a:r>
              <a:rPr lang="en-US" dirty="0"/>
              <a:t>Click icon to add picture</a:t>
            </a:r>
            <a:endParaRPr dirty="0"/>
          </a:p>
        </p:txBody>
      </p:sp>
      <p:sp>
        <p:nvSpPr>
          <p:cNvPr id="12" name="Shape"/>
          <p:cNvSpPr>
            <a:spLocks noGrp="1"/>
          </p:cNvSpPr>
          <p:nvPr>
            <p:ph type="body" sz="quarter" idx="14" hasCustomPrompt="1"/>
          </p:nvPr>
        </p:nvSpPr>
        <p:spPr>
          <a:xfrm>
            <a:off x="1270000" y="1670050"/>
            <a:ext cx="842765" cy="842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
        <p:nvSpPr>
          <p:cNvPr id="13" name="Shape"/>
          <p:cNvSpPr>
            <a:spLocks noGrp="1"/>
          </p:cNvSpPr>
          <p:nvPr>
            <p:ph type="body" sz="quarter" idx="15" hasCustomPrompt="1"/>
          </p:nvPr>
        </p:nvSpPr>
        <p:spPr>
          <a:xfrm rot="5400000">
            <a:off x="10892035" y="1670050"/>
            <a:ext cx="842766" cy="842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
        <p:nvSpPr>
          <p:cNvPr id="14" name="Shape"/>
          <p:cNvSpPr>
            <a:spLocks noGrp="1"/>
          </p:cNvSpPr>
          <p:nvPr>
            <p:ph type="body" sz="quarter" idx="16" hasCustomPrompt="1"/>
          </p:nvPr>
        </p:nvSpPr>
        <p:spPr>
          <a:xfrm rot="16200000">
            <a:off x="1270000" y="7240785"/>
            <a:ext cx="842765" cy="842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
        <p:nvSpPr>
          <p:cNvPr id="15" name="Shape"/>
          <p:cNvSpPr>
            <a:spLocks noGrp="1"/>
          </p:cNvSpPr>
          <p:nvPr>
            <p:ph type="body" sz="quarter" idx="17" hasCustomPrompt="1"/>
          </p:nvPr>
        </p:nvSpPr>
        <p:spPr>
          <a:xfrm rot="10800000">
            <a:off x="10892035" y="7240785"/>
            <a:ext cx="842765" cy="842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
        <p:nvSpPr>
          <p:cNvPr id="16" name="Title Text"/>
          <p:cNvSpPr txBox="1">
            <a:spLocks noGrp="1"/>
          </p:cNvSpPr>
          <p:nvPr>
            <p:ph type="title"/>
          </p:nvPr>
        </p:nvSpPr>
        <p:spPr>
          <a:prstGeom prst="rect">
            <a:avLst/>
          </a:prstGeom>
        </p:spPr>
        <p:txBody>
          <a:bodyPr/>
          <a:lstStyle/>
          <a:p>
            <a:r>
              <a:rPr lang="en-US"/>
              <a:t>Click to edit Master title style</a:t>
            </a:r>
            <a:endParaRPr/>
          </a:p>
        </p:txBody>
      </p:sp>
      <p:sp>
        <p:nvSpPr>
          <p:cNvPr id="17" name="Start presentation"/>
          <p:cNvSpPr txBox="1">
            <a:spLocks noGrp="1"/>
          </p:cNvSpPr>
          <p:nvPr>
            <p:ph type="body" sz="quarter" idx="18"/>
          </p:nvPr>
        </p:nvSpPr>
        <p:spPr>
          <a:xfrm>
            <a:off x="5310327" y="6169173"/>
            <a:ext cx="2612745" cy="484090"/>
          </a:xfrm>
          <a:prstGeom prst="rect">
            <a:avLst/>
          </a:prstGeom>
        </p:spPr>
        <p:txBody>
          <a:bodyPr anchor="ctr"/>
          <a:lstStyle>
            <a:lvl1pPr>
              <a:defRPr sz="2300" b="1">
                <a:solidFill>
                  <a:srgbClr val="FFFFFF"/>
                </a:solidFill>
                <a:latin typeface="+mn-lt"/>
                <a:ea typeface="+mn-ea"/>
                <a:cs typeface="+mn-cs"/>
                <a:sym typeface="Avenir Next"/>
              </a:defRPr>
            </a:lvl1pPr>
          </a:lstStyle>
          <a:p>
            <a:pPr lvl="0"/>
            <a:r>
              <a:rPr lang="en-US"/>
              <a:t>Edit Master text styles</a:t>
            </a:r>
          </a:p>
        </p:txBody>
      </p:sp>
      <p:sp>
        <p:nvSpPr>
          <p:cNvPr id="18" name="Rounded Rectangle"/>
          <p:cNvSpPr>
            <a:spLocks noGrp="1"/>
          </p:cNvSpPr>
          <p:nvPr>
            <p:ph type="body" sz="quarter" idx="19" hasCustomPrompt="1"/>
          </p:nvPr>
        </p:nvSpPr>
        <p:spPr>
          <a:xfrm>
            <a:off x="4965775" y="6100336"/>
            <a:ext cx="3301850" cy="621764"/>
          </a:xfrm>
          <a:prstGeom prst="roundRect">
            <a:avLst>
              <a:gd name="adj" fmla="val 50000"/>
            </a:avLst>
          </a:prstGeom>
          <a:ln>
            <a:solidFill>
              <a:srgbClr val="FFFFFF"/>
            </a:solidFill>
          </a:ln>
        </p:spPr>
        <p:txBody>
          <a:bodyPr anchor="ctr"/>
          <a:lstStyle/>
          <a:p>
            <a:pPr>
              <a:defRPr sz="4200"/>
            </a:pPr>
            <a:r>
              <a:rPr lang="en-US"/>
              <a:t> </a:t>
            </a:r>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11" name="Photo placeholder5.jpg"/>
          <p:cNvSpPr>
            <a:spLocks noGrp="1"/>
          </p:cNvSpPr>
          <p:nvPr>
            <p:ph type="pic" idx="13"/>
          </p:nvPr>
        </p:nvSpPr>
        <p:spPr>
          <a:xfrm>
            <a:off x="-12700" y="0"/>
            <a:ext cx="13030200" cy="9753600"/>
          </a:xfrm>
          <a:prstGeom prst="rect">
            <a:avLst/>
          </a:prstGeom>
        </p:spPr>
        <p:txBody>
          <a:bodyPr lIns="91439" tIns="45719" rIns="91439" bIns="45719"/>
          <a:lstStyle/>
          <a:p>
            <a:r>
              <a:rPr lang="en-US" dirty="0"/>
              <a:t>Click icon to add picture</a:t>
            </a:r>
            <a:endParaRPr dirty="0"/>
          </a:p>
        </p:txBody>
      </p:sp>
      <p:sp>
        <p:nvSpPr>
          <p:cNvPr id="12" name="Shape"/>
          <p:cNvSpPr>
            <a:spLocks noGrp="1"/>
          </p:cNvSpPr>
          <p:nvPr>
            <p:ph type="body" sz="quarter" idx="14" hasCustomPrompt="1"/>
          </p:nvPr>
        </p:nvSpPr>
        <p:spPr>
          <a:xfrm>
            <a:off x="1270000" y="1670050"/>
            <a:ext cx="842765" cy="842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
        <p:nvSpPr>
          <p:cNvPr id="13" name="Shape"/>
          <p:cNvSpPr>
            <a:spLocks noGrp="1"/>
          </p:cNvSpPr>
          <p:nvPr>
            <p:ph type="body" sz="quarter" idx="15" hasCustomPrompt="1"/>
          </p:nvPr>
        </p:nvSpPr>
        <p:spPr>
          <a:xfrm rot="5400000">
            <a:off x="10892035" y="1670050"/>
            <a:ext cx="842766" cy="842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
        <p:nvSpPr>
          <p:cNvPr id="14" name="Shape"/>
          <p:cNvSpPr>
            <a:spLocks noGrp="1"/>
          </p:cNvSpPr>
          <p:nvPr>
            <p:ph type="body" sz="quarter" idx="16" hasCustomPrompt="1"/>
          </p:nvPr>
        </p:nvSpPr>
        <p:spPr>
          <a:xfrm rot="16200000">
            <a:off x="1270000" y="7240785"/>
            <a:ext cx="842765" cy="842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
        <p:nvSpPr>
          <p:cNvPr id="15" name="Shape"/>
          <p:cNvSpPr>
            <a:spLocks noGrp="1"/>
          </p:cNvSpPr>
          <p:nvPr>
            <p:ph type="body" sz="quarter" idx="17" hasCustomPrompt="1"/>
          </p:nvPr>
        </p:nvSpPr>
        <p:spPr>
          <a:xfrm rot="10800000">
            <a:off x="10892035" y="7240785"/>
            <a:ext cx="842765" cy="842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Tree>
    <p:extLst>
      <p:ext uri="{BB962C8B-B14F-4D97-AF65-F5344CB8AC3E}">
        <p14:creationId xmlns:p14="http://schemas.microsoft.com/office/powerpoint/2010/main" val="125512666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1">
    <p:spTree>
      <p:nvGrpSpPr>
        <p:cNvPr id="1" name=""/>
        <p:cNvGrpSpPr/>
        <p:nvPr/>
      </p:nvGrpSpPr>
      <p:grpSpPr>
        <a:xfrm>
          <a:off x="0" y="0"/>
          <a:ext cx="0" cy="0"/>
          <a:chOff x="0" y="0"/>
          <a:chExt cx="0" cy="0"/>
        </a:xfrm>
      </p:grpSpPr>
      <p:sp>
        <p:nvSpPr>
          <p:cNvPr id="11" name="Photo placeholder5.jpg"/>
          <p:cNvSpPr>
            <a:spLocks noGrp="1"/>
          </p:cNvSpPr>
          <p:nvPr>
            <p:ph type="pic" idx="13"/>
          </p:nvPr>
        </p:nvSpPr>
        <p:spPr>
          <a:xfrm>
            <a:off x="-12700" y="0"/>
            <a:ext cx="13030200" cy="9753600"/>
          </a:xfrm>
          <a:prstGeom prst="rect">
            <a:avLst/>
          </a:prstGeom>
        </p:spPr>
        <p:txBody>
          <a:bodyPr lIns="91439" tIns="45719" rIns="91439" bIns="45719"/>
          <a:lstStyle/>
          <a:p>
            <a:r>
              <a:rPr lang="en-US" dirty="0"/>
              <a:t>Click icon to add picture</a:t>
            </a:r>
            <a:endParaRPr dirty="0"/>
          </a:p>
        </p:txBody>
      </p:sp>
      <p:sp>
        <p:nvSpPr>
          <p:cNvPr id="12" name="Shape"/>
          <p:cNvSpPr>
            <a:spLocks noGrp="1"/>
          </p:cNvSpPr>
          <p:nvPr>
            <p:ph type="body" sz="quarter" idx="14" hasCustomPrompt="1"/>
          </p:nvPr>
        </p:nvSpPr>
        <p:spPr>
          <a:xfrm rot="10800000">
            <a:off x="9855200" y="6699251"/>
            <a:ext cx="2463800" cy="2463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
        <p:nvSpPr>
          <p:cNvPr id="7" name="Shape">
            <a:extLst>
              <a:ext uri="{FF2B5EF4-FFF2-40B4-BE49-F238E27FC236}">
                <a16:creationId xmlns:a16="http://schemas.microsoft.com/office/drawing/2014/main" id="{E50723BF-9854-412F-8844-8ACCB5A0C914}"/>
              </a:ext>
            </a:extLst>
          </p:cNvPr>
          <p:cNvSpPr>
            <a:spLocks noGrp="1"/>
          </p:cNvSpPr>
          <p:nvPr>
            <p:ph type="body" sz="quarter" idx="15" hasCustomPrompt="1"/>
          </p:nvPr>
        </p:nvSpPr>
        <p:spPr>
          <a:xfrm>
            <a:off x="546100" y="590550"/>
            <a:ext cx="2463800" cy="2463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Tree>
    <p:extLst>
      <p:ext uri="{BB962C8B-B14F-4D97-AF65-F5344CB8AC3E}">
        <p14:creationId xmlns:p14="http://schemas.microsoft.com/office/powerpoint/2010/main" val="143257412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1">
    <p:spTree>
      <p:nvGrpSpPr>
        <p:cNvPr id="1" name=""/>
        <p:cNvGrpSpPr/>
        <p:nvPr/>
      </p:nvGrpSpPr>
      <p:grpSpPr>
        <a:xfrm>
          <a:off x="0" y="0"/>
          <a:ext cx="0" cy="0"/>
          <a:chOff x="0" y="0"/>
          <a:chExt cx="0" cy="0"/>
        </a:xfrm>
      </p:grpSpPr>
      <p:sp>
        <p:nvSpPr>
          <p:cNvPr id="11" name="Photo placeholder5.jpg"/>
          <p:cNvSpPr>
            <a:spLocks noGrp="1"/>
          </p:cNvSpPr>
          <p:nvPr>
            <p:ph type="pic" idx="13"/>
          </p:nvPr>
        </p:nvSpPr>
        <p:spPr>
          <a:xfrm>
            <a:off x="-12700" y="0"/>
            <a:ext cx="13030200" cy="9753600"/>
          </a:xfrm>
          <a:prstGeom prst="rect">
            <a:avLst/>
          </a:prstGeom>
        </p:spPr>
        <p:txBody>
          <a:bodyPr lIns="91439" tIns="45719" rIns="91439" bIns="45719"/>
          <a:lstStyle/>
          <a:p>
            <a:r>
              <a:rPr lang="en-US" dirty="0"/>
              <a:t>Click icon to add picture</a:t>
            </a:r>
            <a:endParaRPr dirty="0"/>
          </a:p>
        </p:txBody>
      </p:sp>
    </p:spTree>
    <p:extLst>
      <p:ext uri="{BB962C8B-B14F-4D97-AF65-F5344CB8AC3E}">
        <p14:creationId xmlns:p14="http://schemas.microsoft.com/office/powerpoint/2010/main" val="338600877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1">
    <p:spTree>
      <p:nvGrpSpPr>
        <p:cNvPr id="1" name=""/>
        <p:cNvGrpSpPr/>
        <p:nvPr/>
      </p:nvGrpSpPr>
      <p:grpSpPr>
        <a:xfrm>
          <a:off x="0" y="0"/>
          <a:ext cx="0" cy="0"/>
          <a:chOff x="0" y="0"/>
          <a:chExt cx="0" cy="0"/>
        </a:xfrm>
      </p:grpSpPr>
      <p:sp>
        <p:nvSpPr>
          <p:cNvPr id="11" name="Photo placeholder5.jpg"/>
          <p:cNvSpPr>
            <a:spLocks noGrp="1"/>
          </p:cNvSpPr>
          <p:nvPr>
            <p:ph type="pic" idx="13"/>
          </p:nvPr>
        </p:nvSpPr>
        <p:spPr>
          <a:xfrm>
            <a:off x="434975" y="442913"/>
            <a:ext cx="12134850" cy="8867775"/>
          </a:xfrm>
          <a:prstGeom prst="rect">
            <a:avLst/>
          </a:prstGeom>
        </p:spPr>
        <p:txBody>
          <a:bodyPr lIns="91439" tIns="45719" rIns="91439" bIns="45719"/>
          <a:lstStyle/>
          <a:p>
            <a:r>
              <a:rPr lang="en-US" dirty="0"/>
              <a:t>Click icon to add picture</a:t>
            </a:r>
            <a:endParaRPr dirty="0"/>
          </a:p>
        </p:txBody>
      </p:sp>
      <p:sp>
        <p:nvSpPr>
          <p:cNvPr id="5" name="Title 31">
            <a:extLst>
              <a:ext uri="{FF2B5EF4-FFF2-40B4-BE49-F238E27FC236}">
                <a16:creationId xmlns:a16="http://schemas.microsoft.com/office/drawing/2014/main" id="{EF948E53-47A1-4388-8252-902925F10A74}"/>
              </a:ext>
            </a:extLst>
          </p:cNvPr>
          <p:cNvSpPr>
            <a:spLocks noGrp="1"/>
          </p:cNvSpPr>
          <p:nvPr>
            <p:ph type="title" idx="4294967295"/>
          </p:nvPr>
        </p:nvSpPr>
        <p:spPr>
          <a:xfrm>
            <a:off x="1270000" y="3225800"/>
            <a:ext cx="10464800" cy="2336800"/>
          </a:xfrm>
        </p:spPr>
        <p:txBody>
          <a:bodyPr/>
          <a:lstStyle/>
          <a:p>
            <a:endParaRPr lang="en-US" dirty="0"/>
          </a:p>
        </p:txBody>
      </p:sp>
      <p:sp>
        <p:nvSpPr>
          <p:cNvPr id="6" name="Text Placeholder 37">
            <a:extLst>
              <a:ext uri="{FF2B5EF4-FFF2-40B4-BE49-F238E27FC236}">
                <a16:creationId xmlns:a16="http://schemas.microsoft.com/office/drawing/2014/main" id="{6C0B2831-5EC9-47BE-A1AF-9408ECE7B4E4}"/>
              </a:ext>
            </a:extLst>
          </p:cNvPr>
          <p:cNvSpPr>
            <a:spLocks noGrp="1"/>
          </p:cNvSpPr>
          <p:nvPr>
            <p:ph type="body" sz="quarter" idx="4294967295"/>
          </p:nvPr>
        </p:nvSpPr>
        <p:spPr>
          <a:xfrm>
            <a:off x="1492250" y="6861175"/>
            <a:ext cx="10020300" cy="422275"/>
          </a:xfrm>
        </p:spPr>
        <p:txBody>
          <a:bodyPr/>
          <a:lstStyle/>
          <a:p>
            <a:endParaRPr lang="en-US" sz="4400" b="0" dirty="0">
              <a:solidFill>
                <a:srgbClr val="8BA8DF"/>
              </a:solidFill>
              <a:latin typeface="Dubai" panose="020B0503030403030204" pitchFamily="34" charset="-78"/>
              <a:ea typeface="Adobe Heiti Std R" panose="020B0400000000000000" pitchFamily="34" charset="-128"/>
              <a:cs typeface="Dubai" panose="020B0503030403030204" pitchFamily="34" charset="-78"/>
              <a:sym typeface="Gill Sans"/>
            </a:endParaRPr>
          </a:p>
        </p:txBody>
      </p:sp>
      <p:cxnSp>
        <p:nvCxnSpPr>
          <p:cNvPr id="8" name="Straight Connector 7">
            <a:extLst>
              <a:ext uri="{FF2B5EF4-FFF2-40B4-BE49-F238E27FC236}">
                <a16:creationId xmlns:a16="http://schemas.microsoft.com/office/drawing/2014/main" id="{8EA2DEE8-E1F0-4AC1-8117-9CB8657E9847}"/>
              </a:ext>
            </a:extLst>
          </p:cNvPr>
          <p:cNvCxnSpPr>
            <a:cxnSpLocks/>
          </p:cNvCxnSpPr>
          <p:nvPr userDrawn="1"/>
        </p:nvCxnSpPr>
        <p:spPr>
          <a:xfrm>
            <a:off x="1347788" y="5972175"/>
            <a:ext cx="10309224" cy="0"/>
          </a:xfrm>
          <a:prstGeom prst="line">
            <a:avLst/>
          </a:prstGeom>
          <a:noFill/>
          <a:ln w="25400" cap="flat" cmpd="sng">
            <a:solidFill>
              <a:schemeClr val="bg1">
                <a:lumMod val="75000"/>
              </a:schemeClr>
            </a:solidFill>
            <a:prstDash val="sysDot"/>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7780726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2">
    <p:spTree>
      <p:nvGrpSpPr>
        <p:cNvPr id="1" name=""/>
        <p:cNvGrpSpPr/>
        <p:nvPr/>
      </p:nvGrpSpPr>
      <p:grpSpPr>
        <a:xfrm>
          <a:off x="0" y="0"/>
          <a:ext cx="0" cy="0"/>
          <a:chOff x="0" y="0"/>
          <a:chExt cx="0" cy="0"/>
        </a:xfrm>
      </p:grpSpPr>
      <p:sp>
        <p:nvSpPr>
          <p:cNvPr id="26" name="Photo placeholder6.jpg"/>
          <p:cNvSpPr>
            <a:spLocks noGrp="1"/>
          </p:cNvSpPr>
          <p:nvPr>
            <p:ph type="pic" idx="13"/>
          </p:nvPr>
        </p:nvSpPr>
        <p:spPr>
          <a:xfrm>
            <a:off x="6210300" y="0"/>
            <a:ext cx="6807201" cy="9753600"/>
          </a:xfrm>
          <a:prstGeom prst="rect">
            <a:avLst/>
          </a:prstGeom>
        </p:spPr>
        <p:txBody>
          <a:bodyPr lIns="91439" tIns="45719" rIns="91439" bIns="45719"/>
          <a:lstStyle/>
          <a:p>
            <a:r>
              <a:rPr lang="en-US" dirty="0"/>
              <a:t>Click icon to add picture</a:t>
            </a:r>
            <a:endParaRPr dirty="0"/>
          </a:p>
        </p:txBody>
      </p:sp>
      <p:sp>
        <p:nvSpPr>
          <p:cNvPr id="27" name="Shape"/>
          <p:cNvSpPr>
            <a:spLocks noGrp="1"/>
          </p:cNvSpPr>
          <p:nvPr>
            <p:ph type="body" sz="quarter" idx="14" hasCustomPrompt="1"/>
          </p:nvPr>
        </p:nvSpPr>
        <p:spPr>
          <a:xfrm>
            <a:off x="6756400" y="425450"/>
            <a:ext cx="842765" cy="842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
        <p:nvSpPr>
          <p:cNvPr id="28" name="Shape"/>
          <p:cNvSpPr>
            <a:spLocks noGrp="1"/>
          </p:cNvSpPr>
          <p:nvPr>
            <p:ph type="body" sz="quarter" idx="15" hasCustomPrompt="1"/>
          </p:nvPr>
        </p:nvSpPr>
        <p:spPr>
          <a:xfrm rot="5400000">
            <a:off x="11704835" y="425449"/>
            <a:ext cx="842766" cy="8427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
        <p:nvSpPr>
          <p:cNvPr id="29" name="Shape"/>
          <p:cNvSpPr>
            <a:spLocks noGrp="1"/>
          </p:cNvSpPr>
          <p:nvPr>
            <p:ph type="body" sz="quarter" idx="16" hasCustomPrompt="1"/>
          </p:nvPr>
        </p:nvSpPr>
        <p:spPr>
          <a:xfrm rot="16200000">
            <a:off x="6756400" y="8485385"/>
            <a:ext cx="842765" cy="842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
        <p:nvSpPr>
          <p:cNvPr id="30" name="Shape"/>
          <p:cNvSpPr>
            <a:spLocks noGrp="1"/>
          </p:cNvSpPr>
          <p:nvPr>
            <p:ph type="body" sz="quarter" idx="17" hasCustomPrompt="1"/>
          </p:nvPr>
        </p:nvSpPr>
        <p:spPr>
          <a:xfrm rot="10800000">
            <a:off x="11704835" y="8485385"/>
            <a:ext cx="842765" cy="842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
        <p:nvSpPr>
          <p:cNvPr id="31" name="Title Text"/>
          <p:cNvSpPr txBox="1">
            <a:spLocks noGrp="1"/>
          </p:cNvSpPr>
          <p:nvPr>
            <p:ph type="title"/>
          </p:nvPr>
        </p:nvSpPr>
        <p:spPr>
          <a:xfrm>
            <a:off x="723900" y="1723454"/>
            <a:ext cx="5130800" cy="2210496"/>
          </a:xfrm>
          <a:prstGeom prst="rect">
            <a:avLst/>
          </a:prstGeom>
        </p:spPr>
        <p:txBody>
          <a:bodyPr/>
          <a:lstStyle>
            <a:lvl1pPr algn="l">
              <a:lnSpc>
                <a:spcPct val="80000"/>
              </a:lnSpc>
              <a:defRPr sz="8000" cap="all" spc="0">
                <a:solidFill>
                  <a:srgbClr val="000000"/>
                </a:solidFill>
              </a:defRPr>
            </a:lvl1pPr>
          </a:lstStyle>
          <a:p>
            <a:r>
              <a:rPr lang="en-US" dirty="0"/>
              <a:t>Click to edit Master title style</a:t>
            </a:r>
            <a:endParaRPr dirty="0"/>
          </a:p>
        </p:txBody>
      </p:sp>
      <p:sp>
        <p:nvSpPr>
          <p:cNvPr id="32" name="Body Level One…"/>
          <p:cNvSpPr txBox="1">
            <a:spLocks noGrp="1"/>
          </p:cNvSpPr>
          <p:nvPr>
            <p:ph type="body" sz="quarter" idx="1"/>
          </p:nvPr>
        </p:nvSpPr>
        <p:spPr>
          <a:xfrm>
            <a:off x="723900" y="5064000"/>
            <a:ext cx="5175250" cy="2210496"/>
          </a:xfrm>
          <a:prstGeom prst="rect">
            <a:avLst/>
          </a:prstGeom>
        </p:spPr>
        <p:txBody>
          <a:bodyPr/>
          <a:lstStyle>
            <a:lvl1pPr algn="l">
              <a:lnSpc>
                <a:spcPct val="120000"/>
              </a:lnSpc>
              <a:defRPr sz="1800">
                <a:latin typeface="Helvetica Neue Light"/>
                <a:ea typeface="Helvetica Neue Light"/>
                <a:cs typeface="Helvetica Neue Light"/>
                <a:sym typeface="Helvetica Neue Light"/>
              </a:defRPr>
            </a:lvl1pPr>
            <a:lvl2pPr algn="l">
              <a:lnSpc>
                <a:spcPct val="120000"/>
              </a:lnSpc>
              <a:defRPr sz="1800">
                <a:latin typeface="Helvetica Neue Light"/>
                <a:ea typeface="Helvetica Neue Light"/>
                <a:cs typeface="Helvetica Neue Light"/>
                <a:sym typeface="Helvetica Neue Light"/>
              </a:defRPr>
            </a:lvl2pPr>
            <a:lvl3pPr algn="l">
              <a:lnSpc>
                <a:spcPct val="120000"/>
              </a:lnSpc>
              <a:defRPr sz="1800">
                <a:latin typeface="Helvetica Neue Light"/>
                <a:ea typeface="Helvetica Neue Light"/>
                <a:cs typeface="Helvetica Neue Light"/>
                <a:sym typeface="Helvetica Neue Light"/>
              </a:defRPr>
            </a:lvl3pPr>
            <a:lvl4pPr algn="l">
              <a:lnSpc>
                <a:spcPct val="120000"/>
              </a:lnSpc>
              <a:defRPr sz="1800">
                <a:latin typeface="Helvetica Neue Light"/>
                <a:ea typeface="Helvetica Neue Light"/>
                <a:cs typeface="Helvetica Neue Light"/>
                <a:sym typeface="Helvetica Neue Light"/>
              </a:defRPr>
            </a:lvl4pPr>
            <a:lvl5pPr algn="l">
              <a:lnSpc>
                <a:spcPct val="120000"/>
              </a:lnSpc>
              <a:defRPr sz="1800">
                <a:latin typeface="Helvetica Neue Light"/>
                <a:ea typeface="Helvetica Neue Light"/>
                <a:cs typeface="Helvetica Neue Light"/>
                <a:sym typeface="Helvetica Neue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84425777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sp>
        <p:nvSpPr>
          <p:cNvPr id="42" name="Photo placeholder6.jpg"/>
          <p:cNvSpPr>
            <a:spLocks noGrp="1"/>
          </p:cNvSpPr>
          <p:nvPr>
            <p:ph type="pic" idx="13"/>
          </p:nvPr>
        </p:nvSpPr>
        <p:spPr>
          <a:xfrm>
            <a:off x="-12700" y="0"/>
            <a:ext cx="5520581" cy="9753600"/>
          </a:xfrm>
          <a:prstGeom prst="rect">
            <a:avLst/>
          </a:prstGeom>
        </p:spPr>
        <p:txBody>
          <a:bodyPr lIns="91439" tIns="45719" rIns="91439" bIns="45719"/>
          <a:lstStyle/>
          <a:p>
            <a:r>
              <a:rPr lang="en-US" dirty="0"/>
              <a:t>Click icon to add picture</a:t>
            </a:r>
            <a:endParaRPr dirty="0"/>
          </a:p>
        </p:txBody>
      </p:sp>
      <p:sp>
        <p:nvSpPr>
          <p:cNvPr id="43" name="Shape"/>
          <p:cNvSpPr>
            <a:spLocks noGrp="1"/>
          </p:cNvSpPr>
          <p:nvPr>
            <p:ph type="body" sz="quarter" idx="14" hasCustomPrompt="1"/>
          </p:nvPr>
        </p:nvSpPr>
        <p:spPr>
          <a:xfrm>
            <a:off x="495300" y="425450"/>
            <a:ext cx="842765" cy="842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
        <p:nvSpPr>
          <p:cNvPr id="44" name="Shape"/>
          <p:cNvSpPr>
            <a:spLocks noGrp="1"/>
          </p:cNvSpPr>
          <p:nvPr>
            <p:ph type="body" sz="quarter" idx="15" hasCustomPrompt="1"/>
          </p:nvPr>
        </p:nvSpPr>
        <p:spPr>
          <a:xfrm rot="5400000">
            <a:off x="4186435" y="425449"/>
            <a:ext cx="842766" cy="8427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
        <p:nvSpPr>
          <p:cNvPr id="45" name="Shape"/>
          <p:cNvSpPr>
            <a:spLocks noGrp="1"/>
          </p:cNvSpPr>
          <p:nvPr>
            <p:ph type="body" sz="quarter" idx="16" hasCustomPrompt="1"/>
          </p:nvPr>
        </p:nvSpPr>
        <p:spPr>
          <a:xfrm rot="16200000">
            <a:off x="495300" y="8485385"/>
            <a:ext cx="842765" cy="842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
        <p:nvSpPr>
          <p:cNvPr id="46" name="Shape"/>
          <p:cNvSpPr>
            <a:spLocks noGrp="1"/>
          </p:cNvSpPr>
          <p:nvPr>
            <p:ph type="body" sz="quarter" idx="17" hasCustomPrompt="1"/>
          </p:nvPr>
        </p:nvSpPr>
        <p:spPr>
          <a:xfrm rot="10800000">
            <a:off x="4186435" y="8485385"/>
            <a:ext cx="842765" cy="842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864" y="21600"/>
                </a:lnTo>
                <a:lnTo>
                  <a:pt x="864" y="864"/>
                </a:lnTo>
                <a:lnTo>
                  <a:pt x="21600" y="864"/>
                </a:lnTo>
                <a:lnTo>
                  <a:pt x="21600" y="0"/>
                </a:lnTo>
                <a:lnTo>
                  <a:pt x="0" y="0"/>
                </a:lnTo>
                <a:close/>
              </a:path>
            </a:pathLst>
          </a:custGeom>
          <a:solidFill>
            <a:srgbClr val="FFFFFF"/>
          </a:solidFill>
        </p:spPr>
        <p:txBody>
          <a:bodyPr anchor="ctr"/>
          <a:lstStyle/>
          <a:p>
            <a:pPr>
              <a:defRPr sz="4200"/>
            </a:pPr>
            <a:r>
              <a:rPr lang="en-US"/>
              <a:t> </a:t>
            </a:r>
            <a:endParaRPr/>
          </a:p>
        </p:txBody>
      </p:sp>
      <p:sp>
        <p:nvSpPr>
          <p:cNvPr id="47" name="Title Text"/>
          <p:cNvSpPr txBox="1">
            <a:spLocks noGrp="1"/>
          </p:cNvSpPr>
          <p:nvPr>
            <p:ph type="title"/>
          </p:nvPr>
        </p:nvSpPr>
        <p:spPr>
          <a:xfrm>
            <a:off x="974799" y="2031950"/>
            <a:ext cx="3545037" cy="5689700"/>
          </a:xfrm>
          <a:prstGeom prst="rect">
            <a:avLst/>
          </a:prstGeom>
        </p:spPr>
        <p:txBody>
          <a:bodyPr/>
          <a:lstStyle>
            <a:lvl1pPr>
              <a:lnSpc>
                <a:spcPct val="80000"/>
              </a:lnSpc>
              <a:defRPr sz="4800" cap="all" spc="0"/>
            </a:lvl1pPr>
          </a:lstStyle>
          <a:p>
            <a:r>
              <a:rPr lang="en-US"/>
              <a:t>Click to edit Master title style</a:t>
            </a:r>
            <a:endParaRPr/>
          </a:p>
        </p:txBody>
      </p:sp>
      <p:sp>
        <p:nvSpPr>
          <p:cNvPr id="48" name="Body Level One…"/>
          <p:cNvSpPr txBox="1">
            <a:spLocks noGrp="1"/>
          </p:cNvSpPr>
          <p:nvPr>
            <p:ph type="body" sz="quarter" idx="1"/>
          </p:nvPr>
        </p:nvSpPr>
        <p:spPr>
          <a:xfrm>
            <a:off x="7137400" y="2479104"/>
            <a:ext cx="4655394" cy="4795392"/>
          </a:xfrm>
          <a:prstGeom prst="rect">
            <a:avLst/>
          </a:prstGeom>
        </p:spPr>
        <p:txBody>
          <a:bodyPr/>
          <a:lstStyle>
            <a:lvl1pPr algn="l">
              <a:lnSpc>
                <a:spcPct val="120000"/>
              </a:lnSpc>
              <a:defRPr sz="1800">
                <a:latin typeface="Helvetica Neue Light"/>
                <a:ea typeface="Helvetica Neue Light"/>
                <a:cs typeface="Helvetica Neue Light"/>
                <a:sym typeface="Helvetica Neue Light"/>
              </a:defRPr>
            </a:lvl1pPr>
            <a:lvl2pPr algn="l">
              <a:lnSpc>
                <a:spcPct val="120000"/>
              </a:lnSpc>
              <a:defRPr sz="1800">
                <a:latin typeface="Helvetica Neue Light"/>
                <a:ea typeface="Helvetica Neue Light"/>
                <a:cs typeface="Helvetica Neue Light"/>
                <a:sym typeface="Helvetica Neue Light"/>
              </a:defRPr>
            </a:lvl2pPr>
            <a:lvl3pPr algn="l">
              <a:lnSpc>
                <a:spcPct val="120000"/>
              </a:lnSpc>
              <a:defRPr sz="1800">
                <a:latin typeface="Helvetica Neue Light"/>
                <a:ea typeface="Helvetica Neue Light"/>
                <a:cs typeface="Helvetica Neue Light"/>
                <a:sym typeface="Helvetica Neue Light"/>
              </a:defRPr>
            </a:lvl3pPr>
            <a:lvl4pPr algn="l">
              <a:lnSpc>
                <a:spcPct val="120000"/>
              </a:lnSpc>
              <a:defRPr sz="1800">
                <a:latin typeface="Helvetica Neue Light"/>
                <a:ea typeface="Helvetica Neue Light"/>
                <a:cs typeface="Helvetica Neue Light"/>
                <a:sym typeface="Helvetica Neue Light"/>
              </a:defRPr>
            </a:lvl4pPr>
            <a:lvl5pPr algn="l">
              <a:lnSpc>
                <a:spcPct val="120000"/>
              </a:lnSpc>
              <a:defRPr sz="1800">
                <a:latin typeface="Helvetica Neue Light"/>
                <a:ea typeface="Helvetica Neue Light"/>
                <a:cs typeface="Helvetica Neue Light"/>
                <a:sym typeface="Helvetica Neue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70000" y="3707749"/>
            <a:ext cx="10464800" cy="23381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r>
              <a:t>Title Text</a:t>
            </a:r>
          </a:p>
        </p:txBody>
      </p:sp>
      <p:sp>
        <p:nvSpPr>
          <p:cNvPr id="3" name="Body Level One…"/>
          <p:cNvSpPr txBox="1">
            <a:spLocks noGrp="1"/>
          </p:cNvSpPr>
          <p:nvPr>
            <p:ph type="body" idx="1"/>
          </p:nvPr>
        </p:nvSpPr>
        <p:spPr>
          <a:xfrm>
            <a:off x="1270000" y="5029200"/>
            <a:ext cx="10464800" cy="11303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70" r:id="rId2"/>
    <p:sldLayoutId id="2147483671" r:id="rId3"/>
    <p:sldLayoutId id="2147483685" r:id="rId4"/>
    <p:sldLayoutId id="2147483684" r:id="rId5"/>
    <p:sldLayoutId id="2147483669" r:id="rId6"/>
    <p:sldLayoutId id="2147483651" r:id="rId7"/>
  </p:sldLayoutIdLst>
  <p:transition spd="med"/>
  <p:txStyles>
    <p:title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p:titleStyle>
    <p:body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p:bodyStyle>
    <p:otherStyle>
      <a:lvl1pPr marL="0" marR="0" indent="0" algn="ctr" defTabSz="58420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228600" algn="ctr" defTabSz="58420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457200" algn="ctr" defTabSz="58420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685800" algn="ctr" defTabSz="58420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914400" algn="ctr" defTabSz="58420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1143000" algn="ctr" defTabSz="58420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1371600" algn="ctr" defTabSz="58420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1600200" algn="ctr" defTabSz="58420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1828800" algn="ctr" defTabSz="58420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microsoft.com/office/2007/relationships/hdphoto" Target="../media/hdphoto7.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png"/><Relationship Id="rId11" Type="http://schemas.microsoft.com/office/2007/relationships/hdphoto" Target="../media/hdphoto9.wdp"/><Relationship Id="rId5" Type="http://schemas.openxmlformats.org/officeDocument/2006/relationships/image" Target="../media/image33.jpg"/><Relationship Id="rId10" Type="http://schemas.openxmlformats.org/officeDocument/2006/relationships/image" Target="../media/image36.png"/><Relationship Id="rId4" Type="http://schemas.microsoft.com/office/2007/relationships/hdphoto" Target="../media/hdphoto6.wdp"/><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gif"/><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58.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3.png"/><Relationship Id="rId4" Type="http://schemas.microsoft.com/office/2007/relationships/hdphoto" Target="../media/hdphoto15.wdp"/></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12.wdp"/><Relationship Id="rId3" Type="http://schemas.openxmlformats.org/officeDocument/2006/relationships/image" Target="../media/image74.jpeg"/><Relationship Id="rId7" Type="http://schemas.microsoft.com/office/2007/relationships/hdphoto" Target="../media/hdphoto16.wdp"/><Relationship Id="rId12"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75.png"/><Relationship Id="rId11" Type="http://schemas.microsoft.com/office/2007/relationships/hdphoto" Target="../media/hdphoto18.wdp"/><Relationship Id="rId5" Type="http://schemas.microsoft.com/office/2007/relationships/hdphoto" Target="../media/hdphoto11.wdp"/><Relationship Id="rId10" Type="http://schemas.openxmlformats.org/officeDocument/2006/relationships/image" Target="../media/image77.png"/><Relationship Id="rId4" Type="http://schemas.openxmlformats.org/officeDocument/2006/relationships/image" Target="../media/image57.png"/><Relationship Id="rId9" Type="http://schemas.microsoft.com/office/2007/relationships/hdphoto" Target="../media/hdphoto17.wdp"/></Relationships>
</file>

<file path=ppt/slides/_rels/slide4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19.wdp"/></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83.png"/><Relationship Id="rId4" Type="http://schemas.microsoft.com/office/2007/relationships/hdphoto" Target="../media/hdphoto20.wdp"/></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microsoft.com/office/2007/relationships/hdphoto" Target="../media/hdphoto21.wdp"/></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92.png"/><Relationship Id="rId4" Type="http://schemas.microsoft.com/office/2007/relationships/hdphoto" Target="../media/hdphoto22.wdp"/></Relationships>
</file>

<file path=ppt/slides/_rels/slide5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93C3739-3AE1-4A70-9853-AD93C5102B40}"/>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12414" r="12414"/>
          <a:stretch>
            <a:fillRect/>
          </a:stretch>
        </p:blipFill>
        <p:spPr/>
      </p:pic>
      <p:sp>
        <p:nvSpPr>
          <p:cNvPr id="10" name="Rectangle 9">
            <a:extLst>
              <a:ext uri="{FF2B5EF4-FFF2-40B4-BE49-F238E27FC236}">
                <a16:creationId xmlns:a16="http://schemas.microsoft.com/office/drawing/2014/main" id="{19882F1A-BF8E-4D65-BAC3-E754A2CE9F94}"/>
              </a:ext>
            </a:extLst>
          </p:cNvPr>
          <p:cNvSpPr/>
          <p:nvPr/>
        </p:nvSpPr>
        <p:spPr>
          <a:xfrm>
            <a:off x="-12700" y="0"/>
            <a:ext cx="13030200" cy="9753600"/>
          </a:xfrm>
          <a:prstGeom prst="rect">
            <a:avLst/>
          </a:prstGeom>
          <a:solidFill>
            <a:srgbClr val="262626">
              <a:alpha val="7803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
        <p:nvSpPr>
          <p:cNvPr id="391" name="FOCUS IN"/>
          <p:cNvSpPr txBox="1">
            <a:spLocks noGrp="1"/>
          </p:cNvSpPr>
          <p:nvPr>
            <p:ph type="ctrTitle"/>
          </p:nvPr>
        </p:nvSpPr>
        <p:spPr>
          <a:xfrm>
            <a:off x="1276350" y="2997004"/>
            <a:ext cx="10899050" cy="2338102"/>
          </a:xfrm>
          <a:prstGeom prst="rect">
            <a:avLst/>
          </a:prstGeom>
        </p:spPr>
        <p:txBody>
          <a:bodyPr/>
          <a:lstStyle/>
          <a:p>
            <a:pPr algn="l"/>
            <a:r>
              <a:rPr lang="en-US" sz="8800" dirty="0">
                <a:latin typeface="Tahoma" panose="020B0604030504040204" pitchFamily="34" charset="0"/>
                <a:ea typeface="Tahoma" panose="020B0604030504040204" pitchFamily="34" charset="0"/>
                <a:cs typeface="Tahoma" panose="020B0604030504040204" pitchFamily="34" charset="0"/>
              </a:rPr>
              <a:t>REACHING</a:t>
            </a:r>
            <a:br>
              <a:rPr lang="en-US" sz="8800" dirty="0">
                <a:latin typeface="Tahoma" panose="020B0604030504040204" pitchFamily="34" charset="0"/>
                <a:ea typeface="Tahoma" panose="020B0604030504040204" pitchFamily="34" charset="0"/>
                <a:cs typeface="Tahoma" panose="020B0604030504040204" pitchFamily="34" charset="0"/>
              </a:rPr>
            </a:br>
            <a:r>
              <a:rPr lang="en-US" sz="8800" dirty="0">
                <a:latin typeface="Tahoma" panose="020B0604030504040204" pitchFamily="34" charset="0"/>
                <a:ea typeface="Tahoma" panose="020B0604030504040204" pitchFamily="34" charset="0"/>
                <a:cs typeface="Tahoma" panose="020B0604030504040204" pitchFamily="34" charset="0"/>
              </a:rPr>
              <a:t>NON-SPIRITUAL</a:t>
            </a:r>
            <a:br>
              <a:rPr lang="en-US" sz="8800" dirty="0">
                <a:latin typeface="Tahoma" panose="020B0604030504040204" pitchFamily="34" charset="0"/>
                <a:ea typeface="Tahoma" panose="020B0604030504040204" pitchFamily="34" charset="0"/>
                <a:cs typeface="Tahoma" panose="020B0604030504040204" pitchFamily="34" charset="0"/>
              </a:rPr>
            </a:br>
            <a:r>
              <a:rPr lang="en-US" sz="8800" dirty="0">
                <a:latin typeface="Tahoma" panose="020B0604030504040204" pitchFamily="34" charset="0"/>
                <a:ea typeface="Tahoma" panose="020B0604030504040204" pitchFamily="34" charset="0"/>
                <a:cs typeface="Tahoma" panose="020B0604030504040204" pitchFamily="34" charset="0"/>
              </a:rPr>
              <a:t>AUDIENCES</a:t>
            </a:r>
            <a:endParaRPr sz="8800" dirty="0">
              <a:latin typeface="Tahoma" panose="020B0604030504040204" pitchFamily="34" charset="0"/>
              <a:ea typeface="Tahoma" panose="020B0604030504040204" pitchFamily="34" charset="0"/>
              <a:cs typeface="Tahoma" panose="020B0604030504040204" pitchFamily="34" charset="0"/>
            </a:endParaRPr>
          </a:p>
        </p:txBody>
      </p:sp>
      <p:sp>
        <p:nvSpPr>
          <p:cNvPr id="392" name="Start presentation"/>
          <p:cNvSpPr txBox="1">
            <a:spLocks noGrp="1"/>
          </p:cNvSpPr>
          <p:nvPr>
            <p:ph type="body" idx="18"/>
          </p:nvPr>
        </p:nvSpPr>
        <p:spPr>
          <a:xfrm>
            <a:off x="1352550" y="6940342"/>
            <a:ext cx="10715625" cy="725567"/>
          </a:xfrm>
          <a:prstGeom prst="rect">
            <a:avLst/>
          </a:prstGeom>
        </p:spPr>
        <p:txBody>
          <a:bodyPr/>
          <a:lstStyle/>
          <a:p>
            <a:pPr algn="l"/>
            <a:r>
              <a:rPr lang="en-US" sz="4400" dirty="0">
                <a:solidFill>
                  <a:srgbClr val="33CCCC"/>
                </a:solidFill>
              </a:rPr>
              <a:t>INFINITE POSSIBILITIES:</a:t>
            </a:r>
            <a:br>
              <a:rPr lang="en-US" sz="4400" dirty="0">
                <a:solidFill>
                  <a:srgbClr val="33CCCC"/>
                </a:solidFill>
              </a:rPr>
            </a:br>
            <a:r>
              <a:rPr lang="en-US" sz="4400" dirty="0">
                <a:solidFill>
                  <a:srgbClr val="33CCCC"/>
                </a:solidFill>
              </a:rPr>
              <a:t>TRAIN THE TRAINER CONFRENCE</a:t>
            </a:r>
          </a:p>
        </p:txBody>
      </p:sp>
      <p:cxnSp>
        <p:nvCxnSpPr>
          <p:cNvPr id="7" name="Straight Connector 6">
            <a:extLst>
              <a:ext uri="{FF2B5EF4-FFF2-40B4-BE49-F238E27FC236}">
                <a16:creationId xmlns:a16="http://schemas.microsoft.com/office/drawing/2014/main" id="{DE63D924-C8FE-48B2-9A9B-D9B1D6A6BCE8}"/>
              </a:ext>
            </a:extLst>
          </p:cNvPr>
          <p:cNvCxnSpPr>
            <a:cxnSpLocks/>
          </p:cNvCxnSpPr>
          <p:nvPr/>
        </p:nvCxnSpPr>
        <p:spPr>
          <a:xfrm>
            <a:off x="1347788" y="6317107"/>
            <a:ext cx="10309224" cy="0"/>
          </a:xfrm>
          <a:prstGeom prst="line">
            <a:avLst/>
          </a:prstGeom>
          <a:noFill/>
          <a:ln w="25400" cap="flat" cmpd="sng">
            <a:solidFill>
              <a:schemeClr val="bg1">
                <a:lumMod val="75000"/>
              </a:schemeClr>
            </a:solidFill>
            <a:prstDash val="sysDot"/>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01735233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CF75F0F-D943-45C0-A4FF-AA91EBAA3964}"/>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12409" r="12409"/>
          <a:stretch>
            <a:fillRect/>
          </a:stretch>
        </p:blipFill>
        <p:spPr/>
      </p:pic>
      <p:sp>
        <p:nvSpPr>
          <p:cNvPr id="43" name="Rectangle 42">
            <a:extLst>
              <a:ext uri="{FF2B5EF4-FFF2-40B4-BE49-F238E27FC236}">
                <a16:creationId xmlns:a16="http://schemas.microsoft.com/office/drawing/2014/main" id="{9751E7FC-E467-43E8-9375-7C92FF2C80A4}"/>
              </a:ext>
            </a:extLst>
          </p:cNvPr>
          <p:cNvSpPr/>
          <p:nvPr/>
        </p:nvSpPr>
        <p:spPr>
          <a:xfrm>
            <a:off x="-25400" y="0"/>
            <a:ext cx="13030200" cy="9753600"/>
          </a:xfrm>
          <a:prstGeom prst="rect">
            <a:avLst/>
          </a:prstGeom>
          <a:solidFill>
            <a:srgbClr val="262626">
              <a:alpha val="6705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
        <p:nvSpPr>
          <p:cNvPr id="34" name="Text Placeholder 33">
            <a:extLst>
              <a:ext uri="{FF2B5EF4-FFF2-40B4-BE49-F238E27FC236}">
                <a16:creationId xmlns:a16="http://schemas.microsoft.com/office/drawing/2014/main" id="{9BA261D8-5FDF-408B-9087-F5ED710EB1B9}"/>
              </a:ext>
            </a:extLst>
          </p:cNvPr>
          <p:cNvSpPr>
            <a:spLocks noGrp="1"/>
          </p:cNvSpPr>
          <p:nvPr>
            <p:ph type="body" sz="quarter" idx="14"/>
          </p:nvPr>
        </p:nvSpPr>
        <p:spPr>
          <a:solidFill>
            <a:srgbClr val="33CCCC"/>
          </a:solidFill>
        </p:spPr>
        <p:txBody>
          <a:bodyPr/>
          <a:lstStyle/>
          <a:p>
            <a:endParaRPr lang="en-US" dirty="0"/>
          </a:p>
        </p:txBody>
      </p:sp>
      <p:sp>
        <p:nvSpPr>
          <p:cNvPr id="35" name="Text Placeholder 34">
            <a:extLst>
              <a:ext uri="{FF2B5EF4-FFF2-40B4-BE49-F238E27FC236}">
                <a16:creationId xmlns:a16="http://schemas.microsoft.com/office/drawing/2014/main" id="{753B184D-E535-4782-BDDA-240EB4CA83AB}"/>
              </a:ext>
            </a:extLst>
          </p:cNvPr>
          <p:cNvSpPr>
            <a:spLocks noGrp="1"/>
          </p:cNvSpPr>
          <p:nvPr>
            <p:ph type="body" sz="quarter" idx="15"/>
          </p:nvPr>
        </p:nvSpPr>
        <p:spPr>
          <a:solidFill>
            <a:srgbClr val="33CCCC"/>
          </a:solidFill>
        </p:spPr>
        <p:txBody>
          <a:bodyPr/>
          <a:lstStyle/>
          <a:p>
            <a:endParaRPr lang="en-US" dirty="0"/>
          </a:p>
        </p:txBody>
      </p:sp>
      <p:sp>
        <p:nvSpPr>
          <p:cNvPr id="36" name="Text Placeholder 35">
            <a:extLst>
              <a:ext uri="{FF2B5EF4-FFF2-40B4-BE49-F238E27FC236}">
                <a16:creationId xmlns:a16="http://schemas.microsoft.com/office/drawing/2014/main" id="{9D04A0BB-826C-4954-A435-27E8C049ADA5}"/>
              </a:ext>
            </a:extLst>
          </p:cNvPr>
          <p:cNvSpPr>
            <a:spLocks noGrp="1"/>
          </p:cNvSpPr>
          <p:nvPr>
            <p:ph type="body" sz="quarter" idx="16"/>
          </p:nvPr>
        </p:nvSpPr>
        <p:spPr>
          <a:solidFill>
            <a:srgbClr val="33CCCC"/>
          </a:solidFill>
        </p:spPr>
        <p:txBody>
          <a:bodyPr/>
          <a:lstStyle/>
          <a:p>
            <a:endParaRPr lang="en-US" dirty="0"/>
          </a:p>
        </p:txBody>
      </p:sp>
      <p:sp>
        <p:nvSpPr>
          <p:cNvPr id="37" name="Text Placeholder 36">
            <a:extLst>
              <a:ext uri="{FF2B5EF4-FFF2-40B4-BE49-F238E27FC236}">
                <a16:creationId xmlns:a16="http://schemas.microsoft.com/office/drawing/2014/main" id="{EEF94087-0179-4D5D-86BE-3EBC93689194}"/>
              </a:ext>
            </a:extLst>
          </p:cNvPr>
          <p:cNvSpPr>
            <a:spLocks noGrp="1"/>
          </p:cNvSpPr>
          <p:nvPr>
            <p:ph type="body" sz="quarter" idx="17"/>
          </p:nvPr>
        </p:nvSpPr>
        <p:spPr>
          <a:solidFill>
            <a:srgbClr val="33CCCC"/>
          </a:solidFill>
        </p:spPr>
        <p:txBody>
          <a:bodyPr/>
          <a:lstStyle/>
          <a:p>
            <a:endParaRPr lang="en-US" dirty="0"/>
          </a:p>
        </p:txBody>
      </p:sp>
      <p:sp>
        <p:nvSpPr>
          <p:cNvPr id="32" name="Title 31">
            <a:extLst>
              <a:ext uri="{FF2B5EF4-FFF2-40B4-BE49-F238E27FC236}">
                <a16:creationId xmlns:a16="http://schemas.microsoft.com/office/drawing/2014/main" id="{7126B5B3-5E2F-4EA8-ACDE-B875EF97E91E}"/>
              </a:ext>
            </a:extLst>
          </p:cNvPr>
          <p:cNvSpPr>
            <a:spLocks noGrp="1"/>
          </p:cNvSpPr>
          <p:nvPr>
            <p:ph type="title"/>
          </p:nvPr>
        </p:nvSpPr>
        <p:spPr>
          <a:xfrm>
            <a:off x="-12700" y="2602275"/>
            <a:ext cx="13030200" cy="2338102"/>
          </a:xfrm>
        </p:spPr>
        <p:txBody>
          <a:bodyPr/>
          <a:lstStyle/>
          <a:p>
            <a:r>
              <a:rPr lang="en-US" sz="11500" dirty="0">
                <a:latin typeface="Tahoma" panose="020B0604030504040204" pitchFamily="34" charset="0"/>
                <a:ea typeface="Tahoma" panose="020B0604030504040204" pitchFamily="34" charset="0"/>
                <a:cs typeface="Tahoma" panose="020B0604030504040204" pitchFamily="34" charset="0"/>
              </a:rPr>
              <a:t>THE </a:t>
            </a:r>
            <a:br>
              <a:rPr lang="en-US" sz="11500" dirty="0">
                <a:latin typeface="Tahoma" panose="020B0604030504040204" pitchFamily="34" charset="0"/>
                <a:ea typeface="Tahoma" panose="020B0604030504040204" pitchFamily="34" charset="0"/>
                <a:cs typeface="Tahoma" panose="020B0604030504040204" pitchFamily="34" charset="0"/>
              </a:rPr>
            </a:br>
            <a:r>
              <a:rPr lang="en-US" sz="11500" dirty="0">
                <a:latin typeface="Tahoma" panose="020B0604030504040204" pitchFamily="34" charset="0"/>
                <a:ea typeface="Tahoma" panose="020B0604030504040204" pitchFamily="34" charset="0"/>
                <a:cs typeface="Tahoma" panose="020B0604030504040204" pitchFamily="34" charset="0"/>
              </a:rPr>
              <a:t>HIGHLY </a:t>
            </a:r>
            <a:br>
              <a:rPr lang="en-US" sz="11500" dirty="0">
                <a:latin typeface="Tahoma" panose="020B0604030504040204" pitchFamily="34" charset="0"/>
                <a:ea typeface="Tahoma" panose="020B0604030504040204" pitchFamily="34" charset="0"/>
                <a:cs typeface="Tahoma" panose="020B0604030504040204" pitchFamily="34" charset="0"/>
              </a:rPr>
            </a:br>
            <a:r>
              <a:rPr lang="en-US" sz="11500" dirty="0">
                <a:latin typeface="Tahoma" panose="020B0604030504040204" pitchFamily="34" charset="0"/>
                <a:ea typeface="Tahoma" panose="020B0604030504040204" pitchFamily="34" charset="0"/>
                <a:cs typeface="Tahoma" panose="020B0604030504040204" pitchFamily="34" charset="0"/>
              </a:rPr>
              <a:t>DOGMATIC</a:t>
            </a:r>
          </a:p>
        </p:txBody>
      </p:sp>
      <p:sp>
        <p:nvSpPr>
          <p:cNvPr id="38" name="Text Placeholder 37">
            <a:extLst>
              <a:ext uri="{FF2B5EF4-FFF2-40B4-BE49-F238E27FC236}">
                <a16:creationId xmlns:a16="http://schemas.microsoft.com/office/drawing/2014/main" id="{AFDA9261-2F12-47AA-BD1B-3F54AFA701A7}"/>
              </a:ext>
            </a:extLst>
          </p:cNvPr>
          <p:cNvSpPr>
            <a:spLocks noGrp="1"/>
          </p:cNvSpPr>
          <p:nvPr>
            <p:ph type="body" sz="quarter" idx="18"/>
          </p:nvPr>
        </p:nvSpPr>
        <p:spPr>
          <a:xfrm>
            <a:off x="1492251" y="7240785"/>
            <a:ext cx="10020299" cy="422128"/>
          </a:xfrm>
        </p:spPr>
        <p:txBody>
          <a:bodyPr/>
          <a:lstStyle/>
          <a:p>
            <a:r>
              <a:rPr lang="en-US" sz="4800" b="0" dirty="0">
                <a:solidFill>
                  <a:schemeClr val="bg1">
                    <a:lumMod val="85000"/>
                  </a:schemeClr>
                </a:solidFill>
                <a:ea typeface="Adobe Heiti Std R" panose="020B0400000000000000" pitchFamily="34" charset="-128"/>
                <a:cs typeface="Dubai" panose="020B0503030403030204" pitchFamily="34" charset="-78"/>
                <a:sym typeface="Gill Sans"/>
              </a:rPr>
              <a:t>WHO GENERALLY ARGUE WITH YOU</a:t>
            </a:r>
            <a:br>
              <a:rPr lang="en-US" sz="4800" b="0" dirty="0">
                <a:solidFill>
                  <a:schemeClr val="bg1">
                    <a:lumMod val="85000"/>
                  </a:schemeClr>
                </a:solidFill>
                <a:ea typeface="Adobe Heiti Std R" panose="020B0400000000000000" pitchFamily="34" charset="-128"/>
                <a:cs typeface="Dubai" panose="020B0503030403030204" pitchFamily="34" charset="-78"/>
                <a:sym typeface="Gill Sans"/>
              </a:rPr>
            </a:br>
            <a:r>
              <a:rPr lang="en-US" sz="4800" b="0" dirty="0">
                <a:solidFill>
                  <a:schemeClr val="bg1">
                    <a:lumMod val="85000"/>
                  </a:schemeClr>
                </a:solidFill>
                <a:ea typeface="Adobe Heiti Std R" panose="020B0400000000000000" pitchFamily="34" charset="-128"/>
                <a:cs typeface="Dubai" panose="020B0503030403030204" pitchFamily="34" charset="-78"/>
                <a:sym typeface="Gill Sans"/>
              </a:rPr>
              <a:t>WHEN SPIRITUALITY COMES UP</a:t>
            </a:r>
          </a:p>
        </p:txBody>
      </p:sp>
    </p:spTree>
    <p:extLst>
      <p:ext uri="{BB962C8B-B14F-4D97-AF65-F5344CB8AC3E}">
        <p14:creationId xmlns:p14="http://schemas.microsoft.com/office/powerpoint/2010/main" val="378383079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97DC95-0F28-41CD-90C0-C296956B4047}"/>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3150" r="8430"/>
          <a:stretch/>
        </p:blipFill>
        <p:spPr>
          <a:xfrm>
            <a:off x="0" y="-6613"/>
            <a:ext cx="13004800" cy="9740374"/>
          </a:xfrm>
          <a:prstGeom prst="rect">
            <a:avLst/>
          </a:prstGeom>
        </p:spPr>
      </p:pic>
      <p:pic>
        <p:nvPicPr>
          <p:cNvPr id="9" name="Picture 8">
            <a:extLst>
              <a:ext uri="{FF2B5EF4-FFF2-40B4-BE49-F238E27FC236}">
                <a16:creationId xmlns:a16="http://schemas.microsoft.com/office/drawing/2014/main" id="{D603F957-ABEA-4282-B4B3-84E3EFEFA22A}"/>
              </a:ext>
            </a:extLst>
          </p:cNvPr>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108" t="4683" r="11387" b="4411"/>
          <a:stretch/>
        </p:blipFill>
        <p:spPr>
          <a:xfrm>
            <a:off x="434975" y="456140"/>
            <a:ext cx="12134852" cy="8854546"/>
          </a:xfrm>
          <a:prstGeom prst="rect">
            <a:avLst/>
          </a:prstGeom>
          <a:ln w="38100">
            <a:solidFill>
              <a:schemeClr val="bg1"/>
            </a:solidFill>
            <a:prstDash val="sysDot"/>
          </a:ln>
        </p:spPr>
      </p:pic>
      <p:sp>
        <p:nvSpPr>
          <p:cNvPr id="7" name="Text Placeholder 37">
            <a:extLst>
              <a:ext uri="{FF2B5EF4-FFF2-40B4-BE49-F238E27FC236}">
                <a16:creationId xmlns:a16="http://schemas.microsoft.com/office/drawing/2014/main" id="{38FC6DC8-D551-4CFC-8160-16AD1E4ABF05}"/>
              </a:ext>
            </a:extLst>
          </p:cNvPr>
          <p:cNvSpPr txBox="1">
            <a:spLocks/>
          </p:cNvSpPr>
          <p:nvPr/>
        </p:nvSpPr>
        <p:spPr>
          <a:xfrm>
            <a:off x="434975" y="1957212"/>
            <a:ext cx="12134851" cy="6599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pPr defTabSz="650230"/>
            <a:r>
              <a:rPr lang="en-US" sz="8800" b="1" spc="959" dirty="0">
                <a:solidFill>
                  <a:srgbClr val="FFFFFF"/>
                </a:solidFill>
                <a:latin typeface="Tahoma" panose="020B0604030504040204" pitchFamily="34" charset="0"/>
                <a:ea typeface="Tahoma" panose="020B0604030504040204" pitchFamily="34" charset="0"/>
                <a:cs typeface="Tahoma" panose="020B0604030504040204" pitchFamily="34" charset="0"/>
                <a:sym typeface="Avenir Next"/>
              </a:rPr>
              <a:t>A BONUS TO THE</a:t>
            </a:r>
            <a:br>
              <a:rPr lang="en-US" sz="8800" b="1" spc="959" dirty="0">
                <a:solidFill>
                  <a:srgbClr val="FFFFFF"/>
                </a:solidFill>
                <a:latin typeface="Tahoma" panose="020B0604030504040204" pitchFamily="34" charset="0"/>
                <a:ea typeface="Tahoma" panose="020B0604030504040204" pitchFamily="34" charset="0"/>
                <a:cs typeface="Tahoma" panose="020B0604030504040204" pitchFamily="34" charset="0"/>
                <a:sym typeface="Avenir Next"/>
              </a:rPr>
            </a:br>
            <a:r>
              <a:rPr lang="en-US" sz="8800" b="1" spc="959" dirty="0">
                <a:solidFill>
                  <a:srgbClr val="FFFFFF"/>
                </a:solidFill>
                <a:latin typeface="Tahoma" panose="020B0604030504040204" pitchFamily="34" charset="0"/>
                <a:ea typeface="Tahoma" panose="020B0604030504040204" pitchFamily="34" charset="0"/>
                <a:cs typeface="Tahoma" panose="020B0604030504040204" pitchFamily="34" charset="0"/>
                <a:sym typeface="Avenir Next"/>
              </a:rPr>
              <a:t>NON-SPIRITUAL APPROACH</a:t>
            </a:r>
          </a:p>
        </p:txBody>
      </p:sp>
      <p:cxnSp>
        <p:nvCxnSpPr>
          <p:cNvPr id="8" name="Straight Connector 7">
            <a:extLst>
              <a:ext uri="{FF2B5EF4-FFF2-40B4-BE49-F238E27FC236}">
                <a16:creationId xmlns:a16="http://schemas.microsoft.com/office/drawing/2014/main" id="{DB11B7E1-2EA2-4918-A784-1C2C27244D86}"/>
              </a:ext>
            </a:extLst>
          </p:cNvPr>
          <p:cNvCxnSpPr>
            <a:cxnSpLocks/>
          </p:cNvCxnSpPr>
          <p:nvPr/>
        </p:nvCxnSpPr>
        <p:spPr>
          <a:xfrm>
            <a:off x="1347788" y="6435725"/>
            <a:ext cx="10309224" cy="0"/>
          </a:xfrm>
          <a:prstGeom prst="line">
            <a:avLst/>
          </a:prstGeom>
          <a:noFill/>
          <a:ln w="25400" cap="flat" cmpd="sng">
            <a:solidFill>
              <a:schemeClr val="bg1">
                <a:lumMod val="75000"/>
              </a:schemeClr>
            </a:solidFill>
            <a:prstDash val="sysDot"/>
            <a:miter lim="400000"/>
          </a:ln>
          <a:effectLst/>
          <a:sp3d/>
        </p:spPr>
        <p:style>
          <a:lnRef idx="0">
            <a:scrgbClr r="0" g="0" b="0"/>
          </a:lnRef>
          <a:fillRef idx="0">
            <a:scrgbClr r="0" g="0" b="0"/>
          </a:fillRef>
          <a:effectRef idx="0">
            <a:scrgbClr r="0" g="0" b="0"/>
          </a:effectRef>
          <a:fontRef idx="none"/>
        </p:style>
      </p:cxnSp>
      <p:sp>
        <p:nvSpPr>
          <p:cNvPr id="10" name="Text Placeholder 37_">
            <a:extLst>
              <a:ext uri="{FF2B5EF4-FFF2-40B4-BE49-F238E27FC236}">
                <a16:creationId xmlns:a16="http://schemas.microsoft.com/office/drawing/2014/main" id="{BB0B11CE-2399-46EE-820A-35FDD761354D}"/>
              </a:ext>
            </a:extLst>
          </p:cNvPr>
          <p:cNvSpPr txBox="1">
            <a:spLocks/>
          </p:cNvSpPr>
          <p:nvPr/>
        </p:nvSpPr>
        <p:spPr>
          <a:xfrm>
            <a:off x="1492251" y="7050773"/>
            <a:ext cx="10020299" cy="42212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eaLnBrk="1" latinLnBrk="0" hangingPunct="1">
              <a:lnSpc>
                <a:spcPct val="100000"/>
              </a:lnSpc>
              <a:spcBef>
                <a:spcPts val="0"/>
              </a:spcBef>
              <a:spcAft>
                <a:spcPts val="0"/>
              </a:spcAft>
              <a:buClrTx/>
              <a:buSzTx/>
              <a:buFontTx/>
              <a:buNone/>
              <a:tabLst/>
              <a:defRPr sz="2300" b="1" i="0" u="none" strike="noStrike" cap="none" spc="0" baseline="0">
                <a:ln>
                  <a:noFill/>
                </a:ln>
                <a:solidFill>
                  <a:srgbClr val="FFFFFF"/>
                </a:solidFill>
                <a:uFillTx/>
                <a:latin typeface="+mn-lt"/>
                <a:ea typeface="+mn-ea"/>
                <a:cs typeface="+mn-cs"/>
                <a:sym typeface="Avenir Next"/>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4800" b="0" dirty="0">
                <a:solidFill>
                  <a:schemeClr val="bg1">
                    <a:lumMod val="85000"/>
                  </a:schemeClr>
                </a:solidFill>
                <a:ea typeface="Adobe Heiti Std R" panose="020B0400000000000000" pitchFamily="34" charset="-128"/>
                <a:cs typeface="Dubai" panose="020B0503030403030204" pitchFamily="34" charset="-78"/>
                <a:sym typeface="Gill Sans"/>
              </a:rPr>
              <a:t>IP HELPS YOU ACHIEVE YOUR GOALS</a:t>
            </a:r>
          </a:p>
        </p:txBody>
      </p:sp>
    </p:spTree>
    <p:extLst>
      <p:ext uri="{BB962C8B-B14F-4D97-AF65-F5344CB8AC3E}">
        <p14:creationId xmlns:p14="http://schemas.microsoft.com/office/powerpoint/2010/main" val="293512064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EE03D6C-EEB8-44FF-9AC3-39412537B68A}"/>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5469" r="5469"/>
          <a:stretch>
            <a:fillRect/>
          </a:stretch>
        </p:blipFill>
        <p:spPr>
          <a:xfrm>
            <a:off x="-12700" y="0"/>
            <a:ext cx="13030200" cy="9753600"/>
          </a:xfrm>
        </p:spPr>
      </p:pic>
      <p:sp>
        <p:nvSpPr>
          <p:cNvPr id="391" name="FOCUS IN"/>
          <p:cNvSpPr txBox="1">
            <a:spLocks noGrp="1"/>
          </p:cNvSpPr>
          <p:nvPr>
            <p:ph type="ctrTitle"/>
          </p:nvPr>
        </p:nvSpPr>
        <p:spPr>
          <a:xfrm>
            <a:off x="4378788" y="2964124"/>
            <a:ext cx="8309956" cy="2338102"/>
          </a:xfrm>
          <a:prstGeom prst="rect">
            <a:avLst/>
          </a:prstGeom>
        </p:spPr>
        <p:txBody>
          <a:bodyPr/>
          <a:lstStyle/>
          <a:p>
            <a:pPr algn="l"/>
            <a:r>
              <a:rPr lang="en-US" sz="10000" dirty="0">
                <a:latin typeface="Tahoma" panose="020B0604030504040204" pitchFamily="34" charset="0"/>
                <a:ea typeface="Tahoma" panose="020B0604030504040204" pitchFamily="34" charset="0"/>
                <a:cs typeface="Tahoma" panose="020B0604030504040204" pitchFamily="34" charset="0"/>
              </a:rPr>
              <a:t>THE </a:t>
            </a:r>
            <a:br>
              <a:rPr lang="en-US" sz="10000" dirty="0">
                <a:latin typeface="Tahoma" panose="020B0604030504040204" pitchFamily="34" charset="0"/>
                <a:ea typeface="Tahoma" panose="020B0604030504040204" pitchFamily="34" charset="0"/>
                <a:cs typeface="Tahoma" panose="020B0604030504040204" pitchFamily="34" charset="0"/>
              </a:rPr>
            </a:br>
            <a:r>
              <a:rPr lang="en-US" sz="10000" dirty="0">
                <a:latin typeface="Tahoma" panose="020B0604030504040204" pitchFamily="34" charset="0"/>
                <a:ea typeface="Tahoma" panose="020B0604030504040204" pitchFamily="34" charset="0"/>
                <a:cs typeface="Tahoma" panose="020B0604030504040204" pitchFamily="34" charset="0"/>
              </a:rPr>
              <a:t>HUMAN BRAIN</a:t>
            </a:r>
            <a:endParaRPr sz="10000" dirty="0">
              <a:latin typeface="Tahoma" panose="020B0604030504040204" pitchFamily="34" charset="0"/>
              <a:ea typeface="Tahoma" panose="020B0604030504040204" pitchFamily="34" charset="0"/>
              <a:cs typeface="Tahoma" panose="020B0604030504040204" pitchFamily="34" charset="0"/>
            </a:endParaRPr>
          </a:p>
        </p:txBody>
      </p:sp>
      <p:sp>
        <p:nvSpPr>
          <p:cNvPr id="392" name="Start presentation"/>
          <p:cNvSpPr txBox="1">
            <a:spLocks noGrp="1"/>
          </p:cNvSpPr>
          <p:nvPr>
            <p:ph type="body" idx="18"/>
          </p:nvPr>
        </p:nvSpPr>
        <p:spPr>
          <a:xfrm>
            <a:off x="4378788" y="6907463"/>
            <a:ext cx="7508979" cy="484090"/>
          </a:xfrm>
          <a:prstGeom prst="rect">
            <a:avLst/>
          </a:prstGeom>
        </p:spPr>
        <p:txBody>
          <a:bodyPr/>
          <a:lstStyle/>
          <a:p>
            <a:pPr algn="l"/>
            <a:r>
              <a:rPr lang="en-US" sz="5400" dirty="0">
                <a:solidFill>
                  <a:srgbClr val="33CCCC"/>
                </a:solidFill>
              </a:rPr>
              <a:t>THE MISSING MANUAL</a:t>
            </a:r>
            <a:endParaRPr sz="5400" dirty="0">
              <a:solidFill>
                <a:srgbClr val="33CCCC"/>
              </a:solidFill>
            </a:endParaRPr>
          </a:p>
        </p:txBody>
      </p:sp>
      <p:sp>
        <p:nvSpPr>
          <p:cNvPr id="9" name="FOCUS IN_">
            <a:extLst>
              <a:ext uri="{FF2B5EF4-FFF2-40B4-BE49-F238E27FC236}">
                <a16:creationId xmlns:a16="http://schemas.microsoft.com/office/drawing/2014/main" id="{EE3621D9-7A77-464D-B163-B05D5C900CC0}"/>
              </a:ext>
            </a:extLst>
          </p:cNvPr>
          <p:cNvSpPr txBox="1">
            <a:spLocks/>
          </p:cNvSpPr>
          <p:nvPr/>
        </p:nvSpPr>
        <p:spPr>
          <a:xfrm>
            <a:off x="1719036" y="3392635"/>
            <a:ext cx="948575" cy="23381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a:lstStyle>
          <a:p>
            <a:r>
              <a:rPr lang="en-US" sz="66000" dirty="0">
                <a:solidFill>
                  <a:schemeClr val="bg1">
                    <a:lumMod val="85000"/>
                  </a:schemeClr>
                </a:solidFill>
                <a:latin typeface="Adobe Garamond Pro" panose="02020502060506020403" pitchFamily="18" charset="0"/>
              </a:rPr>
              <a:t>1</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6">
            <a:extLst>
              <a:ext uri="{FF2B5EF4-FFF2-40B4-BE49-F238E27FC236}">
                <a16:creationId xmlns:a16="http://schemas.microsoft.com/office/drawing/2014/main" id="{47502E8D-7A81-45A1-BB12-23BE9E95272D}"/>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3443" r="353"/>
          <a:stretch/>
        </p:blipFill>
        <p:spPr>
          <a:xfrm>
            <a:off x="-21266" y="6613"/>
            <a:ext cx="13026065" cy="9727148"/>
          </a:xfrm>
        </p:spPr>
      </p:pic>
      <p:pic>
        <p:nvPicPr>
          <p:cNvPr id="12" name="Picture Placeholder 6_">
            <a:extLst>
              <a:ext uri="{FF2B5EF4-FFF2-40B4-BE49-F238E27FC236}">
                <a16:creationId xmlns:a16="http://schemas.microsoft.com/office/drawing/2014/main" id="{47502E8D-7A81-45A1-BB12-23BE9E95272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6584" t="5028" r="3424" b="3372"/>
          <a:stretch/>
        </p:blipFill>
        <p:spPr>
          <a:xfrm>
            <a:off x="404038" y="456140"/>
            <a:ext cx="12184912" cy="8943041"/>
          </a:xfrm>
          <a:prstGeom prst="rect">
            <a:avLst/>
          </a:prstGeom>
          <a:ln w="38100">
            <a:solidFill>
              <a:schemeClr val="bg1"/>
            </a:solidFill>
            <a:prstDash val="sysDot"/>
            <a:miter lim="400000"/>
          </a:ln>
          <a:extLst>
            <a:ext uri="{C572A759-6A51-4108-AA02-DFA0A04FC94B}">
              <ma14:wrappingTextBoxFlag xmlns:ma14="http://schemas.microsoft.com/office/mac/drawingml/2011/main" xmlns="" val="1"/>
            </a:ext>
          </a:extLst>
        </p:spPr>
      </p:pic>
      <p:sp>
        <p:nvSpPr>
          <p:cNvPr id="7" name="Text Placeholder 37">
            <a:extLst>
              <a:ext uri="{FF2B5EF4-FFF2-40B4-BE49-F238E27FC236}">
                <a16:creationId xmlns:a16="http://schemas.microsoft.com/office/drawing/2014/main" id="{38FC6DC8-D551-4CFC-8160-16AD1E4ABF05}"/>
              </a:ext>
            </a:extLst>
          </p:cNvPr>
          <p:cNvSpPr txBox="1">
            <a:spLocks/>
          </p:cNvSpPr>
          <p:nvPr/>
        </p:nvSpPr>
        <p:spPr>
          <a:xfrm>
            <a:off x="434975" y="2127332"/>
            <a:ext cx="12134851" cy="6599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pPr defTabSz="650230"/>
            <a:r>
              <a:rPr lang="en-US" sz="8400" b="1" spc="959" dirty="0">
                <a:solidFill>
                  <a:srgbClr val="33CCCC"/>
                </a:solidFill>
                <a:latin typeface="Tahoma" panose="020B0604030504040204" pitchFamily="34" charset="0"/>
                <a:ea typeface="Tahoma" panose="020B0604030504040204" pitchFamily="34" charset="0"/>
                <a:cs typeface="Tahoma" panose="020B0604030504040204" pitchFamily="34" charset="0"/>
                <a:sym typeface="Avenir Next"/>
              </a:rPr>
              <a:t>ASSOCIATION</a:t>
            </a:r>
            <a:br>
              <a:rPr lang="en-US" sz="8400" b="1" spc="959" dirty="0">
                <a:solidFill>
                  <a:srgbClr val="33CCCC"/>
                </a:solidFill>
                <a:latin typeface="Tahoma" panose="020B0604030504040204" pitchFamily="34" charset="0"/>
                <a:ea typeface="Tahoma" panose="020B0604030504040204" pitchFamily="34" charset="0"/>
                <a:cs typeface="Tahoma" panose="020B0604030504040204" pitchFamily="34" charset="0"/>
                <a:sym typeface="Avenir Next"/>
              </a:rPr>
            </a:br>
            <a:r>
              <a:rPr lang="en-US" sz="8400" b="1" spc="959" dirty="0">
                <a:solidFill>
                  <a:srgbClr val="FFFFFF"/>
                </a:solidFill>
                <a:latin typeface="Tahoma" panose="020B0604030504040204" pitchFamily="34" charset="0"/>
                <a:ea typeface="Tahoma" panose="020B0604030504040204" pitchFamily="34" charset="0"/>
                <a:cs typeface="Tahoma" panose="020B0604030504040204" pitchFamily="34" charset="0"/>
                <a:sym typeface="Avenir Next"/>
              </a:rPr>
              <a:t>IS THE MOST BASIC PRINCIPLE</a:t>
            </a:r>
          </a:p>
        </p:txBody>
      </p:sp>
      <p:cxnSp>
        <p:nvCxnSpPr>
          <p:cNvPr id="8" name="Straight Connector 7">
            <a:extLst>
              <a:ext uri="{FF2B5EF4-FFF2-40B4-BE49-F238E27FC236}">
                <a16:creationId xmlns:a16="http://schemas.microsoft.com/office/drawing/2014/main" id="{DB11B7E1-2EA2-4918-A784-1C2C27244D86}"/>
              </a:ext>
            </a:extLst>
          </p:cNvPr>
          <p:cNvCxnSpPr>
            <a:cxnSpLocks/>
          </p:cNvCxnSpPr>
          <p:nvPr/>
        </p:nvCxnSpPr>
        <p:spPr>
          <a:xfrm>
            <a:off x="1347788" y="6435725"/>
            <a:ext cx="10309224" cy="0"/>
          </a:xfrm>
          <a:prstGeom prst="line">
            <a:avLst/>
          </a:prstGeom>
          <a:noFill/>
          <a:ln w="25400" cap="flat" cmpd="sng">
            <a:solidFill>
              <a:schemeClr val="bg1">
                <a:lumMod val="75000"/>
              </a:schemeClr>
            </a:solidFill>
            <a:prstDash val="sysDot"/>
            <a:miter lim="400000"/>
          </a:ln>
          <a:effectLst/>
          <a:sp3d/>
        </p:spPr>
        <p:style>
          <a:lnRef idx="0">
            <a:scrgbClr r="0" g="0" b="0"/>
          </a:lnRef>
          <a:fillRef idx="0">
            <a:scrgbClr r="0" g="0" b="0"/>
          </a:fillRef>
          <a:effectRef idx="0">
            <a:scrgbClr r="0" g="0" b="0"/>
          </a:effectRef>
          <a:fontRef idx="none"/>
        </p:style>
      </p:cxnSp>
      <p:sp>
        <p:nvSpPr>
          <p:cNvPr id="10" name="Text Placeholder 37_">
            <a:extLst>
              <a:ext uri="{FF2B5EF4-FFF2-40B4-BE49-F238E27FC236}">
                <a16:creationId xmlns:a16="http://schemas.microsoft.com/office/drawing/2014/main" id="{BB0B11CE-2399-46EE-820A-35FDD761354D}"/>
              </a:ext>
            </a:extLst>
          </p:cNvPr>
          <p:cNvSpPr txBox="1">
            <a:spLocks/>
          </p:cNvSpPr>
          <p:nvPr/>
        </p:nvSpPr>
        <p:spPr>
          <a:xfrm>
            <a:off x="1492251" y="7327218"/>
            <a:ext cx="10020299" cy="42212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eaLnBrk="1" latinLnBrk="0" hangingPunct="1">
              <a:lnSpc>
                <a:spcPct val="100000"/>
              </a:lnSpc>
              <a:spcBef>
                <a:spcPts val="0"/>
              </a:spcBef>
              <a:spcAft>
                <a:spcPts val="0"/>
              </a:spcAft>
              <a:buClrTx/>
              <a:buSzTx/>
              <a:buFontTx/>
              <a:buNone/>
              <a:tabLst/>
              <a:defRPr sz="2300" b="1" i="0" u="none" strike="noStrike" cap="none" spc="0" baseline="0">
                <a:ln>
                  <a:noFill/>
                </a:ln>
                <a:solidFill>
                  <a:srgbClr val="FFFFFF"/>
                </a:solidFill>
                <a:uFillTx/>
                <a:latin typeface="+mn-lt"/>
                <a:ea typeface="+mn-ea"/>
                <a:cs typeface="+mn-cs"/>
                <a:sym typeface="Avenir Next"/>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5400" b="0" dirty="0">
                <a:solidFill>
                  <a:schemeClr val="bg1">
                    <a:lumMod val="95000"/>
                  </a:schemeClr>
                </a:solidFill>
                <a:ea typeface="Adobe Heiti Std R" panose="020B0400000000000000" pitchFamily="34" charset="-128"/>
                <a:cs typeface="Dubai" panose="020B0503030403030204" pitchFamily="34" charset="-78"/>
                <a:sym typeface="Gill Sans"/>
              </a:rPr>
              <a:t>CONNECTIONS BETWEEN IDEAS </a:t>
            </a:r>
            <a:br>
              <a:rPr lang="en-US" sz="5400" b="0" dirty="0">
                <a:solidFill>
                  <a:schemeClr val="bg1">
                    <a:lumMod val="95000"/>
                  </a:schemeClr>
                </a:solidFill>
                <a:ea typeface="Adobe Heiti Std R" panose="020B0400000000000000" pitchFamily="34" charset="-128"/>
                <a:cs typeface="Dubai" panose="020B0503030403030204" pitchFamily="34" charset="-78"/>
                <a:sym typeface="Gill Sans"/>
              </a:rPr>
            </a:br>
            <a:r>
              <a:rPr lang="en-US" sz="5400" b="0" dirty="0">
                <a:solidFill>
                  <a:schemeClr val="bg1">
                    <a:lumMod val="95000"/>
                  </a:schemeClr>
                </a:solidFill>
                <a:ea typeface="Adobe Heiti Std R" panose="020B0400000000000000" pitchFamily="34" charset="-128"/>
                <a:cs typeface="Dubai" panose="020B0503030403030204" pitchFamily="34" charset="-78"/>
                <a:sym typeface="Gill Sans"/>
              </a:rPr>
              <a:t>&amp; EXPERIENCES </a:t>
            </a:r>
          </a:p>
        </p:txBody>
      </p:sp>
    </p:spTree>
    <p:extLst>
      <p:ext uri="{BB962C8B-B14F-4D97-AF65-F5344CB8AC3E}">
        <p14:creationId xmlns:p14="http://schemas.microsoft.com/office/powerpoint/2010/main" val="203095312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77062E-7C68-4CFC-B1E5-842FEBD5F26A}"/>
              </a:ext>
            </a:extLst>
          </p:cNvPr>
          <p:cNvSpPr/>
          <p:nvPr/>
        </p:nvSpPr>
        <p:spPr>
          <a:xfrm>
            <a:off x="434975" y="442912"/>
            <a:ext cx="12134848" cy="8867775"/>
          </a:xfrm>
          <a:prstGeom prst="rect">
            <a:avLst/>
          </a:prstGeom>
          <a:solidFill>
            <a:srgbClr val="33CCCC"/>
          </a:solidFill>
          <a:ln w="12700" cap="flat">
            <a:noFill/>
            <a:miter lim="400000"/>
          </a:ln>
          <a:effectLst>
            <a:outerShdw blurRad="50800" dist="38100" dir="13500000" algn="b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
        <p:nvSpPr>
          <p:cNvPr id="27" name="Section name here">
            <a:extLst>
              <a:ext uri="{FF2B5EF4-FFF2-40B4-BE49-F238E27FC236}">
                <a16:creationId xmlns:a16="http://schemas.microsoft.com/office/drawing/2014/main" id="{7453A602-5EBE-4C26-BA0E-C3CF1020C276}"/>
              </a:ext>
            </a:extLst>
          </p:cNvPr>
          <p:cNvSpPr txBox="1">
            <a:spLocks noGrp="1"/>
          </p:cNvSpPr>
          <p:nvPr>
            <p:ph type="title"/>
          </p:nvPr>
        </p:nvSpPr>
        <p:spPr>
          <a:xfrm>
            <a:off x="636905" y="1469785"/>
            <a:ext cx="8124323" cy="2210496"/>
          </a:xfrm>
          <a:prstGeom prst="rect">
            <a:avLst/>
          </a:prstGeom>
        </p:spPr>
        <p:txBody>
          <a:bodyPr/>
          <a:lstStyle/>
          <a:p>
            <a:pPr algn="l"/>
            <a:r>
              <a:rPr lang="en-US" sz="9600" dirty="0">
                <a:latin typeface="Tahoma" panose="020B0604030504040204" pitchFamily="34" charset="0"/>
                <a:ea typeface="Tahoma" panose="020B0604030504040204" pitchFamily="34" charset="0"/>
                <a:cs typeface="Tahoma" panose="020B0604030504040204" pitchFamily="34" charset="0"/>
              </a:rPr>
              <a:t>let's </a:t>
            </a:r>
            <a:br>
              <a:rPr lang="en-US" sz="9600" dirty="0">
                <a:latin typeface="Tahoma" panose="020B0604030504040204" pitchFamily="34" charset="0"/>
                <a:ea typeface="Tahoma" panose="020B0604030504040204" pitchFamily="34" charset="0"/>
                <a:cs typeface="Tahoma" panose="020B0604030504040204" pitchFamily="34" charset="0"/>
              </a:rPr>
            </a:br>
            <a:r>
              <a:rPr lang="en-US" sz="9600" dirty="0">
                <a:latin typeface="Tahoma" panose="020B0604030504040204" pitchFamily="34" charset="0"/>
                <a:ea typeface="Tahoma" panose="020B0604030504040204" pitchFamily="34" charset="0"/>
                <a:cs typeface="Tahoma" panose="020B0604030504040204" pitchFamily="34" charset="0"/>
              </a:rPr>
              <a:t>TRY AN</a:t>
            </a:r>
            <a:br>
              <a:rPr lang="en-US" sz="9600" dirty="0">
                <a:latin typeface="Tahoma" panose="020B0604030504040204" pitchFamily="34" charset="0"/>
                <a:ea typeface="Tahoma" panose="020B0604030504040204" pitchFamily="34" charset="0"/>
                <a:cs typeface="Tahoma" panose="020B0604030504040204" pitchFamily="34" charset="0"/>
              </a:rPr>
            </a:br>
            <a:r>
              <a:rPr lang="en-US" sz="9600" dirty="0">
                <a:latin typeface="Tahoma" panose="020B0604030504040204" pitchFamily="34" charset="0"/>
                <a:ea typeface="Tahoma" panose="020B0604030504040204" pitchFamily="34" charset="0"/>
                <a:cs typeface="Tahoma" panose="020B0604030504040204" pitchFamily="34" charset="0"/>
              </a:rPr>
              <a:t>EXAMPLE</a:t>
            </a:r>
            <a:endParaRPr sz="9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id="{6768A104-202C-4D13-8BAC-6D9CFA9EB1FC}"/>
              </a:ext>
            </a:extLst>
          </p:cNvPr>
          <p:cNvSpPr/>
          <p:nvPr/>
        </p:nvSpPr>
        <p:spPr>
          <a:xfrm>
            <a:off x="636905" y="4717433"/>
            <a:ext cx="7004866" cy="4493538"/>
          </a:xfrm>
          <a:prstGeom prst="rect">
            <a:avLst/>
          </a:prstGeom>
        </p:spPr>
        <p:txBody>
          <a:bodyPr wrap="square">
            <a:spAutoFit/>
          </a:bodyPr>
          <a:lstStyle/>
          <a:p>
            <a:pPr algn="l"/>
            <a:r>
              <a:rPr lang="en-US" sz="6600" dirty="0">
                <a:solidFill>
                  <a:schemeClr val="bg1"/>
                </a:solidFill>
                <a:latin typeface="+mn-lt"/>
                <a:ea typeface="Adobe Heiti Std R" panose="020B0400000000000000" pitchFamily="34" charset="-128"/>
                <a:cs typeface="Dubai" panose="020B0503030403030204" pitchFamily="34" charset="-78"/>
              </a:rPr>
              <a:t>WHAT COMES TO MIND WHEN I SAY THE WORD</a:t>
            </a:r>
            <a:br>
              <a:rPr lang="en-US" sz="6600" dirty="0">
                <a:solidFill>
                  <a:schemeClr val="bg1"/>
                </a:solidFill>
                <a:latin typeface="+mn-lt"/>
                <a:ea typeface="Adobe Heiti Std R" panose="020B0400000000000000" pitchFamily="34" charset="-128"/>
                <a:cs typeface="Dubai" panose="020B0503030403030204" pitchFamily="34" charset="-78"/>
              </a:rPr>
            </a:br>
            <a:r>
              <a:rPr lang="en-US" sz="8800" b="1" dirty="0">
                <a:solidFill>
                  <a:schemeClr val="bg1"/>
                </a:solidFill>
                <a:latin typeface="+mn-lt"/>
                <a:ea typeface="Adobe Heiti Std R" panose="020B0400000000000000" pitchFamily="34" charset="-128"/>
                <a:cs typeface="Dubai" panose="020B0503030403030204" pitchFamily="34" charset="-78"/>
              </a:rPr>
              <a:t>“LION”</a:t>
            </a:r>
          </a:p>
        </p:txBody>
      </p:sp>
      <p:cxnSp>
        <p:nvCxnSpPr>
          <p:cNvPr id="9" name="Straight Connector 8">
            <a:extLst>
              <a:ext uri="{FF2B5EF4-FFF2-40B4-BE49-F238E27FC236}">
                <a16:creationId xmlns:a16="http://schemas.microsoft.com/office/drawing/2014/main" id="{776B055F-8153-4F4B-9C43-8A3B129E48AE}"/>
              </a:ext>
            </a:extLst>
          </p:cNvPr>
          <p:cNvCxnSpPr>
            <a:cxnSpLocks/>
          </p:cNvCxnSpPr>
          <p:nvPr/>
        </p:nvCxnSpPr>
        <p:spPr>
          <a:xfrm>
            <a:off x="724218" y="4446431"/>
            <a:ext cx="5360987" cy="0"/>
          </a:xfrm>
          <a:prstGeom prst="line">
            <a:avLst/>
          </a:prstGeom>
          <a:noFill/>
          <a:ln w="25400" cap="flat" cmpd="sng">
            <a:solidFill>
              <a:schemeClr val="bg1"/>
            </a:solidFill>
            <a:prstDash val="sysDot"/>
            <a:miter lim="400000"/>
          </a:ln>
          <a:effectLst/>
          <a:sp3d/>
        </p:spPr>
        <p:style>
          <a:lnRef idx="0">
            <a:scrgbClr r="0" g="0" b="0"/>
          </a:lnRef>
          <a:fillRef idx="0">
            <a:scrgbClr r="0" g="0" b="0"/>
          </a:fillRef>
          <a:effectRef idx="0">
            <a:scrgbClr r="0" g="0" b="0"/>
          </a:effectRef>
          <a:fontRef idx="none"/>
        </p:style>
      </p:cxnSp>
      <p:pic>
        <p:nvPicPr>
          <p:cNvPr id="14" name="Picture 13">
            <a:extLst>
              <a:ext uri="{FF2B5EF4-FFF2-40B4-BE49-F238E27FC236}">
                <a16:creationId xmlns:a16="http://schemas.microsoft.com/office/drawing/2014/main" id="{7C5DDAC1-42F8-4B7A-9CE6-879D33A6661C}"/>
              </a:ext>
            </a:extLst>
          </p:cNvPr>
          <p:cNvPicPr>
            <a:picLocks noChangeAspect="1"/>
          </p:cNvPicPr>
          <p:nvPr/>
        </p:nvPicPr>
        <p:blipFill rotWithShape="1">
          <a:blip r:embed="rId3">
            <a:extLst>
              <a:ext uri="{28A0092B-C50C-407E-A947-70E740481C1C}">
                <a14:useLocalDpi xmlns:a14="http://schemas.microsoft.com/office/drawing/2010/main" val="0"/>
              </a:ext>
            </a:extLst>
          </a:blip>
          <a:srcRect r="31427"/>
          <a:stretch/>
        </p:blipFill>
        <p:spPr>
          <a:xfrm>
            <a:off x="6085205" y="1247350"/>
            <a:ext cx="6919595" cy="8506250"/>
          </a:xfrm>
          <a:prstGeom prst="rect">
            <a:avLst/>
          </a:prstGeom>
        </p:spPr>
      </p:pic>
    </p:spTree>
    <p:extLst>
      <p:ext uri="{BB962C8B-B14F-4D97-AF65-F5344CB8AC3E}">
        <p14:creationId xmlns:p14="http://schemas.microsoft.com/office/powerpoint/2010/main" val="8506793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77062E-7C68-4CFC-B1E5-842FEBD5F26A}"/>
              </a:ext>
            </a:extLst>
          </p:cNvPr>
          <p:cNvSpPr/>
          <p:nvPr/>
        </p:nvSpPr>
        <p:spPr>
          <a:xfrm>
            <a:off x="434975" y="442912"/>
            <a:ext cx="12134848" cy="8867775"/>
          </a:xfrm>
          <a:prstGeom prst="rect">
            <a:avLst/>
          </a:prstGeom>
          <a:solidFill>
            <a:srgbClr val="33CCCC"/>
          </a:solidFill>
          <a:ln w="12700" cap="flat">
            <a:noFill/>
            <a:miter lim="400000"/>
          </a:ln>
          <a:effectLst>
            <a:outerShdw blurRad="50800" dist="38100" dir="13500000" algn="b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pic>
        <p:nvPicPr>
          <p:cNvPr id="11" name="Picture 10">
            <a:extLst>
              <a:ext uri="{FF2B5EF4-FFF2-40B4-BE49-F238E27FC236}">
                <a16:creationId xmlns:a16="http://schemas.microsoft.com/office/drawing/2014/main" id="{21FA4A50-22DB-43FB-9DE8-396A99586D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05" r="-1"/>
          <a:stretch/>
        </p:blipFill>
        <p:spPr>
          <a:xfrm>
            <a:off x="6502400" y="442912"/>
            <a:ext cx="6067424" cy="4548188"/>
          </a:xfrm>
          <a:prstGeom prst="rect">
            <a:avLst/>
          </a:prstGeom>
        </p:spPr>
      </p:pic>
      <p:pic>
        <p:nvPicPr>
          <p:cNvPr id="10" name="Picture 9">
            <a:extLst>
              <a:ext uri="{FF2B5EF4-FFF2-40B4-BE49-F238E27FC236}">
                <a16:creationId xmlns:a16="http://schemas.microsoft.com/office/drawing/2014/main" id="{96E395C0-8B9D-43F8-88B0-FDA03E20CC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4696"/>
          <a:stretch/>
        </p:blipFill>
        <p:spPr>
          <a:xfrm>
            <a:off x="434978" y="4991099"/>
            <a:ext cx="6067421" cy="4319587"/>
          </a:xfrm>
          <a:prstGeom prst="rect">
            <a:avLst/>
          </a:prstGeom>
        </p:spPr>
      </p:pic>
      <p:sp>
        <p:nvSpPr>
          <p:cNvPr id="12" name="Section name here">
            <a:extLst>
              <a:ext uri="{FF2B5EF4-FFF2-40B4-BE49-F238E27FC236}">
                <a16:creationId xmlns:a16="http://schemas.microsoft.com/office/drawing/2014/main" id="{DFB03DCA-B179-4D23-94A2-3937CC87A9F5}"/>
              </a:ext>
            </a:extLst>
          </p:cNvPr>
          <p:cNvSpPr txBox="1">
            <a:spLocks noGrp="1"/>
          </p:cNvSpPr>
          <p:nvPr>
            <p:ph type="title"/>
          </p:nvPr>
        </p:nvSpPr>
        <p:spPr>
          <a:xfrm>
            <a:off x="682784" y="1611758"/>
            <a:ext cx="5571807" cy="2210496"/>
          </a:xfrm>
          <a:prstGeom prst="rect">
            <a:avLst/>
          </a:prstGeom>
        </p:spPr>
        <p:txBody>
          <a:bodyPr/>
          <a:lstStyle/>
          <a:p>
            <a:pPr algn="l"/>
            <a:r>
              <a:rPr lang="en-US" sz="6000" dirty="0">
                <a:solidFill>
                  <a:srgbClr val="94E6E4"/>
                </a:solidFill>
              </a:rPr>
              <a:t>A CAT? </a:t>
            </a:r>
            <a:br>
              <a:rPr lang="en-US" sz="6000" dirty="0">
                <a:solidFill>
                  <a:srgbClr val="94E6E4"/>
                </a:solidFill>
              </a:rPr>
            </a:br>
            <a:r>
              <a:rPr lang="en-US" sz="6000" dirty="0">
                <a:solidFill>
                  <a:srgbClr val="94E6E4"/>
                </a:solidFill>
              </a:rPr>
              <a:t>THE ZOO? </a:t>
            </a:r>
            <a:br>
              <a:rPr lang="en-US" sz="6000" dirty="0">
                <a:solidFill>
                  <a:srgbClr val="94E6E4"/>
                </a:solidFill>
              </a:rPr>
            </a:br>
            <a:r>
              <a:rPr lang="en-US" sz="6000" dirty="0">
                <a:solidFill>
                  <a:srgbClr val="94E6E4"/>
                </a:solidFill>
              </a:rPr>
              <a:t>A SAFARI? </a:t>
            </a:r>
            <a:br>
              <a:rPr lang="en-US" sz="6000" dirty="0">
                <a:solidFill>
                  <a:srgbClr val="94E6E4"/>
                </a:solidFill>
              </a:rPr>
            </a:br>
            <a:r>
              <a:rPr lang="en-US" sz="6000" dirty="0">
                <a:solidFill>
                  <a:srgbClr val="94E6E4"/>
                </a:solidFill>
              </a:rPr>
              <a:t>the ZODIAC? The LION KING? </a:t>
            </a:r>
            <a:endParaRPr sz="6000" dirty="0">
              <a:solidFill>
                <a:srgbClr val="94E6E4"/>
              </a:solidFill>
            </a:endParaRPr>
          </a:p>
        </p:txBody>
      </p:sp>
      <p:sp>
        <p:nvSpPr>
          <p:cNvPr id="13" name="Rectangle 12">
            <a:extLst>
              <a:ext uri="{FF2B5EF4-FFF2-40B4-BE49-F238E27FC236}">
                <a16:creationId xmlns:a16="http://schemas.microsoft.com/office/drawing/2014/main" id="{A2BF1DC4-E579-42E5-80E4-4C3802F22673}"/>
              </a:ext>
            </a:extLst>
          </p:cNvPr>
          <p:cNvSpPr/>
          <p:nvPr/>
        </p:nvSpPr>
        <p:spPr>
          <a:xfrm>
            <a:off x="6956383" y="5807769"/>
            <a:ext cx="5700395" cy="3139321"/>
          </a:xfrm>
          <a:prstGeom prst="rect">
            <a:avLst/>
          </a:prstGeom>
        </p:spPr>
        <p:txBody>
          <a:bodyPr wrap="square">
            <a:spAutoFit/>
          </a:bodyPr>
          <a:lstStyle/>
          <a:p>
            <a:pPr algn="l"/>
            <a:r>
              <a:rPr lang="en-US" sz="6600" b="1" cap="all" dirty="0">
                <a:solidFill>
                  <a:srgbClr val="FFFFFF"/>
                </a:solidFill>
                <a:latin typeface="Tahoma" panose="020B0604030504040204" pitchFamily="34" charset="0"/>
                <a:ea typeface="Tahoma" panose="020B0604030504040204" pitchFamily="34" charset="0"/>
                <a:cs typeface="Tahoma" panose="020B0604030504040204" pitchFamily="34" charset="0"/>
                <a:sym typeface="Avenir Next"/>
              </a:rPr>
              <a:t>THIS IS AN EXAMPLE OF A TRIGGER</a:t>
            </a:r>
          </a:p>
        </p:txBody>
      </p:sp>
      <p:sp>
        <p:nvSpPr>
          <p:cNvPr id="14" name="TextBox 13">
            <a:extLst>
              <a:ext uri="{FF2B5EF4-FFF2-40B4-BE49-F238E27FC236}">
                <a16:creationId xmlns:a16="http://schemas.microsoft.com/office/drawing/2014/main" id="{727723E8-C08C-4A27-911B-C1D02FAD1637}"/>
              </a:ext>
            </a:extLst>
          </p:cNvPr>
          <p:cNvSpPr txBox="1"/>
          <p:nvPr/>
        </p:nvSpPr>
        <p:spPr>
          <a:xfrm>
            <a:off x="4903808" y="3934970"/>
            <a:ext cx="2743200" cy="37805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3900" b="1" spc="959" dirty="0">
                <a:solidFill>
                  <a:schemeClr val="bg1"/>
                </a:solidFill>
                <a:latin typeface="Arial Black" panose="020B0A04020102020204" pitchFamily="34" charset="0"/>
                <a:ea typeface="+mn-ea"/>
                <a:cs typeface="+mn-cs"/>
              </a:rPr>
              <a:t>“</a:t>
            </a:r>
          </a:p>
        </p:txBody>
      </p:sp>
    </p:spTree>
    <p:extLst>
      <p:ext uri="{BB962C8B-B14F-4D97-AF65-F5344CB8AC3E}">
        <p14:creationId xmlns:p14="http://schemas.microsoft.com/office/powerpoint/2010/main" val="43279457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Placeholder 40">
            <a:extLst>
              <a:ext uri="{FF2B5EF4-FFF2-40B4-BE49-F238E27FC236}">
                <a16:creationId xmlns:a16="http://schemas.microsoft.com/office/drawing/2014/main" id="{D1797F3E-DC8F-4B38-A2BA-F05009F0AFA2}"/>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37" b="37"/>
          <a:stretch>
            <a:fillRect/>
          </a:stretch>
        </p:blipFill>
        <p:spPr/>
      </p:pic>
      <p:sp>
        <p:nvSpPr>
          <p:cNvPr id="43" name="Rectangle 42">
            <a:extLst>
              <a:ext uri="{FF2B5EF4-FFF2-40B4-BE49-F238E27FC236}">
                <a16:creationId xmlns:a16="http://schemas.microsoft.com/office/drawing/2014/main" id="{9751E7FC-E467-43E8-9375-7C92FF2C80A4}"/>
              </a:ext>
            </a:extLst>
          </p:cNvPr>
          <p:cNvSpPr/>
          <p:nvPr/>
        </p:nvSpPr>
        <p:spPr>
          <a:xfrm>
            <a:off x="-12700" y="0"/>
            <a:ext cx="13030200" cy="9753600"/>
          </a:xfrm>
          <a:prstGeom prst="rect">
            <a:avLst/>
          </a:prstGeom>
          <a:solidFill>
            <a:srgbClr val="262626">
              <a:alpha val="7803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
        <p:nvSpPr>
          <p:cNvPr id="34" name="Text Placeholder 33">
            <a:extLst>
              <a:ext uri="{FF2B5EF4-FFF2-40B4-BE49-F238E27FC236}">
                <a16:creationId xmlns:a16="http://schemas.microsoft.com/office/drawing/2014/main" id="{9BA261D8-5FDF-408B-9087-F5ED710EB1B9}"/>
              </a:ext>
            </a:extLst>
          </p:cNvPr>
          <p:cNvSpPr>
            <a:spLocks noGrp="1"/>
          </p:cNvSpPr>
          <p:nvPr>
            <p:ph type="body" sz="quarter" idx="14"/>
          </p:nvPr>
        </p:nvSpPr>
        <p:spPr>
          <a:solidFill>
            <a:srgbClr val="33CCCC"/>
          </a:solidFill>
        </p:spPr>
        <p:txBody>
          <a:bodyPr/>
          <a:lstStyle/>
          <a:p>
            <a:endParaRPr lang="en-US" dirty="0"/>
          </a:p>
        </p:txBody>
      </p:sp>
      <p:sp>
        <p:nvSpPr>
          <p:cNvPr id="35" name="Text Placeholder 34">
            <a:extLst>
              <a:ext uri="{FF2B5EF4-FFF2-40B4-BE49-F238E27FC236}">
                <a16:creationId xmlns:a16="http://schemas.microsoft.com/office/drawing/2014/main" id="{753B184D-E535-4782-BDDA-240EB4CA83AB}"/>
              </a:ext>
            </a:extLst>
          </p:cNvPr>
          <p:cNvSpPr>
            <a:spLocks noGrp="1"/>
          </p:cNvSpPr>
          <p:nvPr>
            <p:ph type="body" sz="quarter" idx="15"/>
          </p:nvPr>
        </p:nvSpPr>
        <p:spPr>
          <a:solidFill>
            <a:srgbClr val="33CCCC"/>
          </a:solidFill>
        </p:spPr>
        <p:txBody>
          <a:bodyPr/>
          <a:lstStyle/>
          <a:p>
            <a:endParaRPr lang="en-US" dirty="0"/>
          </a:p>
        </p:txBody>
      </p:sp>
      <p:sp>
        <p:nvSpPr>
          <p:cNvPr id="36" name="Text Placeholder 35">
            <a:extLst>
              <a:ext uri="{FF2B5EF4-FFF2-40B4-BE49-F238E27FC236}">
                <a16:creationId xmlns:a16="http://schemas.microsoft.com/office/drawing/2014/main" id="{9D04A0BB-826C-4954-A435-27E8C049ADA5}"/>
              </a:ext>
            </a:extLst>
          </p:cNvPr>
          <p:cNvSpPr>
            <a:spLocks noGrp="1"/>
          </p:cNvSpPr>
          <p:nvPr>
            <p:ph type="body" sz="quarter" idx="16"/>
          </p:nvPr>
        </p:nvSpPr>
        <p:spPr>
          <a:solidFill>
            <a:srgbClr val="33CCCC"/>
          </a:solidFill>
        </p:spPr>
        <p:txBody>
          <a:bodyPr/>
          <a:lstStyle/>
          <a:p>
            <a:endParaRPr lang="en-US" dirty="0"/>
          </a:p>
        </p:txBody>
      </p:sp>
      <p:sp>
        <p:nvSpPr>
          <p:cNvPr id="37" name="Text Placeholder 36">
            <a:extLst>
              <a:ext uri="{FF2B5EF4-FFF2-40B4-BE49-F238E27FC236}">
                <a16:creationId xmlns:a16="http://schemas.microsoft.com/office/drawing/2014/main" id="{EEF94087-0179-4D5D-86BE-3EBC93689194}"/>
              </a:ext>
            </a:extLst>
          </p:cNvPr>
          <p:cNvSpPr>
            <a:spLocks noGrp="1"/>
          </p:cNvSpPr>
          <p:nvPr>
            <p:ph type="body" sz="quarter" idx="17"/>
          </p:nvPr>
        </p:nvSpPr>
        <p:spPr>
          <a:solidFill>
            <a:srgbClr val="33CCCC"/>
          </a:solidFill>
        </p:spPr>
        <p:txBody>
          <a:bodyPr/>
          <a:lstStyle/>
          <a:p>
            <a:endParaRPr lang="en-US" dirty="0"/>
          </a:p>
        </p:txBody>
      </p:sp>
      <p:sp>
        <p:nvSpPr>
          <p:cNvPr id="32" name="Title 31">
            <a:extLst>
              <a:ext uri="{FF2B5EF4-FFF2-40B4-BE49-F238E27FC236}">
                <a16:creationId xmlns:a16="http://schemas.microsoft.com/office/drawing/2014/main" id="{7126B5B3-5E2F-4EA8-ACDE-B875EF97E91E}"/>
              </a:ext>
            </a:extLst>
          </p:cNvPr>
          <p:cNvSpPr>
            <a:spLocks noGrp="1"/>
          </p:cNvSpPr>
          <p:nvPr>
            <p:ph type="title"/>
          </p:nvPr>
        </p:nvSpPr>
        <p:spPr>
          <a:xfrm>
            <a:off x="1988454" y="2896860"/>
            <a:ext cx="10464800" cy="2338102"/>
          </a:xfrm>
        </p:spPr>
        <p:txBody>
          <a:bodyPr/>
          <a:lstStyle/>
          <a:p>
            <a:pPr algn="l"/>
            <a:r>
              <a:rPr lang="en-US" sz="9000" dirty="0">
                <a:latin typeface="Tahoma" panose="020B0604030504040204" pitchFamily="34" charset="0"/>
                <a:ea typeface="Tahoma" panose="020B0604030504040204" pitchFamily="34" charset="0"/>
                <a:cs typeface="Tahoma" panose="020B0604030504040204" pitchFamily="34" charset="0"/>
              </a:rPr>
              <a:t>BUT THIS IS JUST THE BEGINNING</a:t>
            </a:r>
          </a:p>
        </p:txBody>
      </p:sp>
      <p:sp>
        <p:nvSpPr>
          <p:cNvPr id="38" name="Text Placeholder 37">
            <a:extLst>
              <a:ext uri="{FF2B5EF4-FFF2-40B4-BE49-F238E27FC236}">
                <a16:creationId xmlns:a16="http://schemas.microsoft.com/office/drawing/2014/main" id="{AFDA9261-2F12-47AA-BD1B-3F54AFA701A7}"/>
              </a:ext>
            </a:extLst>
          </p:cNvPr>
          <p:cNvSpPr>
            <a:spLocks noGrp="1"/>
          </p:cNvSpPr>
          <p:nvPr>
            <p:ph type="body" sz="quarter" idx="18"/>
          </p:nvPr>
        </p:nvSpPr>
        <p:spPr>
          <a:xfrm>
            <a:off x="1988454" y="6956289"/>
            <a:ext cx="10020299" cy="422128"/>
          </a:xfrm>
        </p:spPr>
        <p:txBody>
          <a:bodyPr/>
          <a:lstStyle/>
          <a:p>
            <a:pPr algn="l"/>
            <a:r>
              <a:rPr lang="en-US" sz="4800" b="0" dirty="0">
                <a:solidFill>
                  <a:schemeClr val="bg1">
                    <a:lumMod val="85000"/>
                  </a:schemeClr>
                </a:solidFill>
                <a:latin typeface="Calibri" panose="020F0502020204030204" pitchFamily="34" charset="0"/>
                <a:ea typeface="Adobe Heiti Std R" panose="020B0400000000000000" pitchFamily="34" charset="-128"/>
                <a:cs typeface="Calibri" panose="020F0502020204030204" pitchFamily="34" charset="0"/>
                <a:sym typeface="Gill Sans"/>
              </a:rPr>
              <a:t>OUR NERVOUS SYSTEM IS FILTERING CONTINUOUSLY</a:t>
            </a:r>
          </a:p>
        </p:txBody>
      </p:sp>
    </p:spTree>
    <p:extLst>
      <p:ext uri="{BB962C8B-B14F-4D97-AF65-F5344CB8AC3E}">
        <p14:creationId xmlns:p14="http://schemas.microsoft.com/office/powerpoint/2010/main" val="364596824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14">
            <a:extLst>
              <a:ext uri="{FF2B5EF4-FFF2-40B4-BE49-F238E27FC236}">
                <a16:creationId xmlns:a16="http://schemas.microsoft.com/office/drawing/2014/main" id="{D8FC8062-EB87-4ACD-A46F-074C89D43B1A}"/>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7"/>
                    </a14:imgEffect>
                    <a14:imgEffect>
                      <a14:brightnessContrast bright="-20000" contrast="-40000"/>
                    </a14:imgEffect>
                  </a14:imgLayer>
                </a14:imgProps>
              </a:ext>
              <a:ext uri="{28A0092B-C50C-407E-A947-70E740481C1C}">
                <a14:useLocalDpi xmlns:a14="http://schemas.microsoft.com/office/drawing/2010/main" val="0"/>
              </a:ext>
            </a:extLst>
          </a:blip>
          <a:srcRect l="5469" r="5469"/>
          <a:stretch>
            <a:fillRect/>
          </a:stretch>
        </p:blipFill>
        <p:spPr>
          <a:xfrm>
            <a:off x="-25400" y="0"/>
            <a:ext cx="13030200" cy="9753600"/>
          </a:xfrm>
          <a:prstGeom prst="rect">
            <a:avLst/>
          </a:prstGeom>
          <a:ln w="12700">
            <a:miter lim="400000"/>
          </a:ln>
          <a:extLst>
            <a:ext uri="{C572A759-6A51-4108-AA02-DFA0A04FC94B}">
              <ma14:wrappingTextBoxFlag xmlns:ma14="http://schemas.microsoft.com/office/mac/drawingml/2011/main" xmlns="" val="1"/>
            </a:ext>
          </a:extLst>
        </p:spPr>
      </p:pic>
      <p:pic>
        <p:nvPicPr>
          <p:cNvPr id="15" name="Picture Placeholder 14_">
            <a:extLst>
              <a:ext uri="{FF2B5EF4-FFF2-40B4-BE49-F238E27FC236}">
                <a16:creationId xmlns:a16="http://schemas.microsoft.com/office/drawing/2014/main" id="{82A3FE7F-AC39-4CEA-954E-713056582E3A}"/>
              </a:ext>
            </a:extLst>
          </p:cNvPr>
          <p:cNvPicPr>
            <a:picLocks noGrp="1" noChangeAspect="1"/>
          </p:cNvPicPr>
          <p:nvPr>
            <p:ph type="pic" idx="13"/>
          </p:nvPr>
        </p:nvPicPr>
        <p:blipFill rotWithShape="1">
          <a:blip r:embed="rId5">
            <a:extLst>
              <a:ext uri="{BEBA8EAE-BF5A-486C-A8C5-ECC9F3942E4B}">
                <a14:imgProps xmlns:a14="http://schemas.microsoft.com/office/drawing/2010/main">
                  <a14:imgLayer r:embed="rId4">
                    <a14:imgEffect>
                      <a14:sharpenSoften amount="10000"/>
                    </a14:imgEffect>
                    <a14:imgEffect>
                      <a14:brightnessContrast bright="-20000" contrast="-40000"/>
                    </a14:imgEffect>
                  </a14:imgLayer>
                </a14:imgProps>
              </a:ext>
              <a:ext uri="{28A0092B-C50C-407E-A947-70E740481C1C}">
                <a14:useLocalDpi xmlns:a14="http://schemas.microsoft.com/office/drawing/2010/main" val="0"/>
              </a:ext>
            </a:extLst>
          </a:blip>
          <a:srcRect l="11328" t="7617" r="11328" b="7617"/>
          <a:stretch/>
        </p:blipFill>
        <p:spPr>
          <a:xfrm>
            <a:off x="434975" y="442914"/>
            <a:ext cx="12134850" cy="8854546"/>
          </a:xfrm>
          <a:ln w="38100">
            <a:solidFill>
              <a:srgbClr val="E6E6E6"/>
            </a:solidFill>
          </a:ln>
        </p:spPr>
      </p:pic>
      <p:sp>
        <p:nvSpPr>
          <p:cNvPr id="32" name="Title 31">
            <a:extLst>
              <a:ext uri="{FF2B5EF4-FFF2-40B4-BE49-F238E27FC236}">
                <a16:creationId xmlns:a16="http://schemas.microsoft.com/office/drawing/2014/main" id="{7126B5B3-5E2F-4EA8-ACDE-B875EF97E91E}"/>
              </a:ext>
            </a:extLst>
          </p:cNvPr>
          <p:cNvSpPr>
            <a:spLocks noGrp="1"/>
          </p:cNvSpPr>
          <p:nvPr>
            <p:ph type="title"/>
          </p:nvPr>
        </p:nvSpPr>
        <p:spPr>
          <a:xfrm>
            <a:off x="1098550" y="5935691"/>
            <a:ext cx="10464800" cy="2338102"/>
          </a:xfrm>
        </p:spPr>
        <p:txBody>
          <a:bodyPr/>
          <a:lstStyle/>
          <a:p>
            <a:r>
              <a:rPr lang="en-US" sz="8800" dirty="0">
                <a:latin typeface="Tahoma" panose="020B0604030504040204" pitchFamily="34" charset="0"/>
                <a:ea typeface="Tahoma" panose="020B0604030504040204" pitchFamily="34" charset="0"/>
                <a:cs typeface="Tahoma" panose="020B0604030504040204" pitchFamily="34" charset="0"/>
              </a:rPr>
              <a:t>TRANSFORMS</a:t>
            </a:r>
            <a:br>
              <a:rPr lang="en-US" sz="8800" dirty="0">
                <a:latin typeface="Tahoma" panose="020B0604030504040204" pitchFamily="34" charset="0"/>
                <a:ea typeface="Tahoma" panose="020B0604030504040204" pitchFamily="34" charset="0"/>
                <a:cs typeface="Tahoma" panose="020B0604030504040204" pitchFamily="34" charset="0"/>
              </a:rPr>
            </a:br>
            <a:r>
              <a:rPr lang="en-US" sz="8800" dirty="0">
                <a:latin typeface="Tahoma" panose="020B0604030504040204" pitchFamily="34" charset="0"/>
                <a:ea typeface="Tahoma" panose="020B0604030504040204" pitchFamily="34" charset="0"/>
                <a:cs typeface="Tahoma" panose="020B0604030504040204" pitchFamily="34" charset="0"/>
              </a:rPr>
              <a:t>MODIFIES</a:t>
            </a:r>
            <a:br>
              <a:rPr lang="en-US" sz="8800" dirty="0">
                <a:latin typeface="Tahoma" panose="020B0604030504040204" pitchFamily="34" charset="0"/>
                <a:ea typeface="Tahoma" panose="020B0604030504040204" pitchFamily="34" charset="0"/>
                <a:cs typeface="Tahoma" panose="020B0604030504040204" pitchFamily="34" charset="0"/>
              </a:rPr>
            </a:br>
            <a:r>
              <a:rPr lang="en-US" sz="8800" dirty="0">
                <a:latin typeface="Tahoma" panose="020B0604030504040204" pitchFamily="34" charset="0"/>
                <a:ea typeface="Tahoma" panose="020B0604030504040204" pitchFamily="34" charset="0"/>
                <a:cs typeface="Tahoma" panose="020B0604030504040204" pitchFamily="34" charset="0"/>
              </a:rPr>
              <a:t>ALTERS</a:t>
            </a:r>
            <a:br>
              <a:rPr lang="en-US" sz="13800" dirty="0">
                <a:latin typeface="Tahoma" panose="020B0604030504040204" pitchFamily="34" charset="0"/>
                <a:ea typeface="Tahoma" panose="020B0604030504040204" pitchFamily="34" charset="0"/>
                <a:cs typeface="Tahoma" panose="020B0604030504040204" pitchFamily="34" charset="0"/>
              </a:rPr>
            </a:br>
            <a:endParaRPr lang="en-US" sz="13800" dirty="0">
              <a:latin typeface="Tahoma" panose="020B0604030504040204" pitchFamily="34" charset="0"/>
              <a:ea typeface="Tahoma" panose="020B0604030504040204" pitchFamily="34" charset="0"/>
              <a:cs typeface="Tahoma" panose="020B0604030504040204" pitchFamily="34" charset="0"/>
            </a:endParaRPr>
          </a:p>
        </p:txBody>
      </p:sp>
      <p:sp>
        <p:nvSpPr>
          <p:cNvPr id="7" name="Text Placeholder 37">
            <a:extLst>
              <a:ext uri="{FF2B5EF4-FFF2-40B4-BE49-F238E27FC236}">
                <a16:creationId xmlns:a16="http://schemas.microsoft.com/office/drawing/2014/main" id="{38FC6DC8-D551-4CFC-8160-16AD1E4ABF05}"/>
              </a:ext>
            </a:extLst>
          </p:cNvPr>
          <p:cNvSpPr txBox="1">
            <a:spLocks/>
          </p:cNvSpPr>
          <p:nvPr/>
        </p:nvSpPr>
        <p:spPr>
          <a:xfrm>
            <a:off x="1130299" y="1330342"/>
            <a:ext cx="11439525" cy="6599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pPr algn="l"/>
            <a:r>
              <a:rPr lang="en-US" sz="6300" dirty="0">
                <a:solidFill>
                  <a:schemeClr val="bg1"/>
                </a:solidFill>
                <a:latin typeface="+mn-lt"/>
                <a:ea typeface="Adobe Heiti Std R" panose="020B0400000000000000" pitchFamily="34" charset="-128"/>
                <a:cs typeface="Dubai" panose="020B0503030403030204" pitchFamily="34" charset="-78"/>
              </a:rPr>
              <a:t>OUR NERVOUS SYSTEM HAS SILENT EDITING CAPABILITIES. </a:t>
            </a:r>
          </a:p>
        </p:txBody>
      </p:sp>
      <p:cxnSp>
        <p:nvCxnSpPr>
          <p:cNvPr id="8" name="Straight Connector 7">
            <a:extLst>
              <a:ext uri="{FF2B5EF4-FFF2-40B4-BE49-F238E27FC236}">
                <a16:creationId xmlns:a16="http://schemas.microsoft.com/office/drawing/2014/main" id="{DB11B7E1-2EA2-4918-A784-1C2C27244D86}"/>
              </a:ext>
            </a:extLst>
          </p:cNvPr>
          <p:cNvCxnSpPr>
            <a:cxnSpLocks/>
          </p:cNvCxnSpPr>
          <p:nvPr/>
        </p:nvCxnSpPr>
        <p:spPr>
          <a:xfrm>
            <a:off x="1130300" y="3542846"/>
            <a:ext cx="10309224" cy="0"/>
          </a:xfrm>
          <a:prstGeom prst="line">
            <a:avLst/>
          </a:prstGeom>
          <a:noFill/>
          <a:ln w="25400" cap="flat" cmpd="sng">
            <a:solidFill>
              <a:schemeClr val="bg1">
                <a:lumMod val="75000"/>
              </a:schemeClr>
            </a:solidFill>
            <a:prstDash val="sysDot"/>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897066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900" decel="100000" fill="hold"/>
                                        <p:tgtEl>
                                          <p:spTgt spid="3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77062E-7C68-4CFC-B1E5-842FEBD5F26A}"/>
              </a:ext>
            </a:extLst>
          </p:cNvPr>
          <p:cNvSpPr/>
          <p:nvPr/>
        </p:nvSpPr>
        <p:spPr>
          <a:xfrm>
            <a:off x="434975" y="442912"/>
            <a:ext cx="12134848" cy="8867775"/>
          </a:xfrm>
          <a:prstGeom prst="rect">
            <a:avLst/>
          </a:prstGeom>
          <a:solidFill>
            <a:srgbClr val="33CCCC"/>
          </a:solidFill>
          <a:ln w="12700" cap="flat">
            <a:noFill/>
            <a:miter lim="400000"/>
          </a:ln>
          <a:effectLst>
            <a:outerShdw blurRad="50800" dist="38100" dir="13500000" algn="b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pic>
        <p:nvPicPr>
          <p:cNvPr id="12" name="Picture Placeholder 11">
            <a:extLst>
              <a:ext uri="{FF2B5EF4-FFF2-40B4-BE49-F238E27FC236}">
                <a16:creationId xmlns:a16="http://schemas.microsoft.com/office/drawing/2014/main" id="{C36DAF09-82E2-46BD-AA82-CACF28495574}"/>
              </a:ext>
            </a:extLst>
          </p:cNvPr>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backgroundRemoval t="25844" b="93247" l="34759" r="68997"/>
                    </a14:imgEffect>
                  </a14:imgLayer>
                </a14:imgProps>
              </a:ext>
              <a:ext uri="{28A0092B-C50C-407E-A947-70E740481C1C}">
                <a14:useLocalDpi xmlns:a14="http://schemas.microsoft.com/office/drawing/2010/main" val="0"/>
              </a:ext>
            </a:extLst>
          </a:blip>
          <a:srcRect l="34945" t="22315" r="35855" b="6888"/>
          <a:stretch/>
        </p:blipFill>
        <p:spPr>
          <a:xfrm flipH="1">
            <a:off x="-16043" y="142874"/>
            <a:ext cx="5938448" cy="9610725"/>
          </a:xfrm>
        </p:spPr>
      </p:pic>
      <p:sp>
        <p:nvSpPr>
          <p:cNvPr id="27" name="Section name here">
            <a:extLst>
              <a:ext uri="{FF2B5EF4-FFF2-40B4-BE49-F238E27FC236}">
                <a16:creationId xmlns:a16="http://schemas.microsoft.com/office/drawing/2014/main" id="{7453A602-5EBE-4C26-BA0E-C3CF1020C276}"/>
              </a:ext>
            </a:extLst>
          </p:cNvPr>
          <p:cNvSpPr txBox="1">
            <a:spLocks noGrp="1"/>
          </p:cNvSpPr>
          <p:nvPr>
            <p:ph type="title"/>
          </p:nvPr>
        </p:nvSpPr>
        <p:spPr>
          <a:xfrm>
            <a:off x="6078313" y="1123143"/>
            <a:ext cx="6491510" cy="2210496"/>
          </a:xfrm>
          <a:prstGeom prst="rect">
            <a:avLst/>
          </a:prstGeom>
        </p:spPr>
        <p:txBody>
          <a:bodyPr/>
          <a:lstStyle/>
          <a:p>
            <a:pPr algn="l"/>
            <a:br>
              <a:rPr lang="en-US" sz="9600" dirty="0"/>
            </a:br>
            <a:r>
              <a:rPr lang="en-US" sz="88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AN</a:t>
            </a:r>
            <a:br>
              <a:rPr lang="en-US" sz="88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br>
            <a:r>
              <a:rPr lang="en-US" sz="88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EDITING EXAMPLE</a:t>
            </a:r>
            <a:endParaRPr sz="88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id="{6768A104-202C-4D13-8BAC-6D9CFA9EB1FC}"/>
              </a:ext>
            </a:extLst>
          </p:cNvPr>
          <p:cNvSpPr/>
          <p:nvPr/>
        </p:nvSpPr>
        <p:spPr>
          <a:xfrm>
            <a:off x="6078313" y="4984992"/>
            <a:ext cx="5463355" cy="3785652"/>
          </a:xfrm>
          <a:prstGeom prst="rect">
            <a:avLst/>
          </a:prstGeom>
        </p:spPr>
        <p:txBody>
          <a:bodyPr wrap="none">
            <a:spAutoFit/>
          </a:bodyPr>
          <a:lstStyle/>
          <a:p>
            <a:pPr algn="l"/>
            <a:r>
              <a:rPr lang="en-US" sz="6600" b="1" cap="all" dirty="0">
                <a:solidFill>
                  <a:schemeClr val="bg1"/>
                </a:solidFill>
                <a:latin typeface="Tahoma" panose="020B0604030504040204" pitchFamily="34" charset="0"/>
                <a:ea typeface="Tahoma" panose="020B0604030504040204" pitchFamily="34" charset="0"/>
                <a:cs typeface="Tahoma" panose="020B0604030504040204" pitchFamily="34" charset="0"/>
                <a:sym typeface="Avenir Next"/>
              </a:rPr>
              <a:t>SNAP YOUR </a:t>
            </a:r>
            <a:br>
              <a:rPr lang="en-US" sz="6600" b="1" cap="all" dirty="0">
                <a:solidFill>
                  <a:schemeClr val="bg1"/>
                </a:solidFill>
                <a:latin typeface="Tahoma" panose="020B0604030504040204" pitchFamily="34" charset="0"/>
                <a:ea typeface="Tahoma" panose="020B0604030504040204" pitchFamily="34" charset="0"/>
                <a:cs typeface="Tahoma" panose="020B0604030504040204" pitchFamily="34" charset="0"/>
                <a:sym typeface="Avenir Next"/>
              </a:rPr>
            </a:br>
            <a:r>
              <a:rPr lang="en-US" sz="6600" b="1" cap="all" dirty="0">
                <a:solidFill>
                  <a:schemeClr val="bg1"/>
                </a:solidFill>
                <a:latin typeface="Tahoma" panose="020B0604030504040204" pitchFamily="34" charset="0"/>
                <a:ea typeface="Tahoma" panose="020B0604030504040204" pitchFamily="34" charset="0"/>
                <a:cs typeface="Tahoma" panose="020B0604030504040204" pitchFamily="34" charset="0"/>
                <a:sym typeface="Avenir Next"/>
              </a:rPr>
              <a:t>FINGERS!</a:t>
            </a:r>
          </a:p>
          <a:p>
            <a:pPr algn="l"/>
            <a:r>
              <a:rPr lang="en-US" sz="5400" dirty="0">
                <a:solidFill>
                  <a:schemeClr val="bg1"/>
                </a:solidFill>
                <a:latin typeface="+mn-lt"/>
                <a:ea typeface="Tahoma" panose="020B0604030504040204" pitchFamily="34" charset="0"/>
                <a:cs typeface="Tahoma" panose="020B0604030504040204" pitchFamily="34" charset="0"/>
              </a:rPr>
              <a:t>SYNCHRONIZED,</a:t>
            </a:r>
            <a:br>
              <a:rPr lang="en-US" sz="5400" dirty="0">
                <a:solidFill>
                  <a:schemeClr val="bg1"/>
                </a:solidFill>
                <a:latin typeface="+mn-lt"/>
                <a:ea typeface="Tahoma" panose="020B0604030504040204" pitchFamily="34" charset="0"/>
                <a:cs typeface="Tahoma" panose="020B0604030504040204" pitchFamily="34" charset="0"/>
              </a:rPr>
            </a:br>
            <a:r>
              <a:rPr lang="en-US" sz="5400" dirty="0">
                <a:solidFill>
                  <a:schemeClr val="bg1"/>
                </a:solidFill>
                <a:latin typeface="+mn-lt"/>
                <a:ea typeface="Tahoma" panose="020B0604030504040204" pitchFamily="34" charset="0"/>
                <a:cs typeface="Tahoma" panose="020B0604030504040204" pitchFamily="34" charset="0"/>
              </a:rPr>
              <a:t>RIGHT?</a:t>
            </a:r>
          </a:p>
        </p:txBody>
      </p:sp>
      <p:cxnSp>
        <p:nvCxnSpPr>
          <p:cNvPr id="9" name="Straight Connector 8">
            <a:extLst>
              <a:ext uri="{FF2B5EF4-FFF2-40B4-BE49-F238E27FC236}">
                <a16:creationId xmlns:a16="http://schemas.microsoft.com/office/drawing/2014/main" id="{776B055F-8153-4F4B-9C43-8A3B129E48AE}"/>
              </a:ext>
            </a:extLst>
          </p:cNvPr>
          <p:cNvCxnSpPr>
            <a:cxnSpLocks/>
          </p:cNvCxnSpPr>
          <p:nvPr/>
        </p:nvCxnSpPr>
        <p:spPr>
          <a:xfrm>
            <a:off x="6165626" y="4691079"/>
            <a:ext cx="5884860" cy="0"/>
          </a:xfrm>
          <a:prstGeom prst="line">
            <a:avLst/>
          </a:prstGeom>
          <a:noFill/>
          <a:ln w="25400" cap="flat" cmpd="sng">
            <a:solidFill>
              <a:schemeClr val="bg1"/>
            </a:solidFill>
            <a:prstDash val="sysDot"/>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380943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6713" r="4074"/>
          <a:stretch/>
        </p:blipFill>
        <p:spPr>
          <a:xfrm>
            <a:off x="-21266" y="0"/>
            <a:ext cx="13035517" cy="9738552"/>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9478" t="3931" r="7277" b="4359"/>
          <a:stretch/>
        </p:blipFill>
        <p:spPr>
          <a:xfrm>
            <a:off x="434974" y="403601"/>
            <a:ext cx="12163647" cy="8931349"/>
          </a:xfrm>
          <a:prstGeom prst="rect">
            <a:avLst/>
          </a:prstGeom>
          <a:ln w="38100">
            <a:solidFill>
              <a:schemeClr val="bg1"/>
            </a:solidFill>
            <a:prstDash val="sysDot"/>
          </a:ln>
        </p:spPr>
      </p:pic>
      <p:sp>
        <p:nvSpPr>
          <p:cNvPr id="27" name="Rectangle 26">
            <a:extLst>
              <a:ext uri="{FF2B5EF4-FFF2-40B4-BE49-F238E27FC236}">
                <a16:creationId xmlns:a16="http://schemas.microsoft.com/office/drawing/2014/main" id="{D9DC6F36-7742-45FD-BDCA-9D7D245612B1}"/>
              </a:ext>
            </a:extLst>
          </p:cNvPr>
          <p:cNvSpPr/>
          <p:nvPr/>
        </p:nvSpPr>
        <p:spPr>
          <a:xfrm>
            <a:off x="434974" y="456140"/>
            <a:ext cx="12134851" cy="8854546"/>
          </a:xfrm>
          <a:prstGeom prst="rect">
            <a:avLst/>
          </a:prstGeom>
          <a:solidFill>
            <a:srgbClr val="2B3439">
              <a:alpha val="92157"/>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a:ln>
                <a:noFill/>
              </a:ln>
              <a:solidFill>
                <a:srgbClr val="000000"/>
              </a:solidFill>
              <a:effectLst/>
              <a:uFillTx/>
              <a:latin typeface="+mj-lt"/>
              <a:ea typeface="+mj-ea"/>
              <a:cs typeface="+mj-cs"/>
              <a:sym typeface="Gill Sans"/>
            </a:endParaRPr>
          </a:p>
        </p:txBody>
      </p:sp>
      <p:sp>
        <p:nvSpPr>
          <p:cNvPr id="7" name="Text Placeholder 37">
            <a:extLst>
              <a:ext uri="{FF2B5EF4-FFF2-40B4-BE49-F238E27FC236}">
                <a16:creationId xmlns:a16="http://schemas.microsoft.com/office/drawing/2014/main" id="{38FC6DC8-D551-4CFC-8160-16AD1E4ABF05}"/>
              </a:ext>
            </a:extLst>
          </p:cNvPr>
          <p:cNvSpPr txBox="1">
            <a:spLocks/>
          </p:cNvSpPr>
          <p:nvPr/>
        </p:nvSpPr>
        <p:spPr>
          <a:xfrm>
            <a:off x="1130300" y="1428313"/>
            <a:ext cx="10718800" cy="6599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8800" b="1" spc="959" dirty="0">
                <a:solidFill>
                  <a:srgbClr val="FFFFFF"/>
                </a:solidFill>
                <a:latin typeface="Tahoma" panose="020B0604030504040204" pitchFamily="34" charset="0"/>
                <a:ea typeface="Tahoma" panose="020B0604030504040204" pitchFamily="34" charset="0"/>
                <a:cs typeface="Tahoma" panose="020B0604030504040204" pitchFamily="34" charset="0"/>
              </a:rPr>
              <a:t>IT WASN’T SYNCHRONIZED AT ALL</a:t>
            </a:r>
          </a:p>
        </p:txBody>
      </p:sp>
      <p:cxnSp>
        <p:nvCxnSpPr>
          <p:cNvPr id="8" name="Straight Connector 7">
            <a:extLst>
              <a:ext uri="{FF2B5EF4-FFF2-40B4-BE49-F238E27FC236}">
                <a16:creationId xmlns:a16="http://schemas.microsoft.com/office/drawing/2014/main" id="{DB11B7E1-2EA2-4918-A784-1C2C27244D86}"/>
              </a:ext>
            </a:extLst>
          </p:cNvPr>
          <p:cNvCxnSpPr>
            <a:cxnSpLocks/>
          </p:cNvCxnSpPr>
          <p:nvPr/>
        </p:nvCxnSpPr>
        <p:spPr>
          <a:xfrm>
            <a:off x="1263650" y="5910491"/>
            <a:ext cx="10309224" cy="0"/>
          </a:xfrm>
          <a:prstGeom prst="line">
            <a:avLst/>
          </a:prstGeom>
          <a:noFill/>
          <a:ln w="25400" cap="flat" cmpd="sng">
            <a:solidFill>
              <a:schemeClr val="bg1">
                <a:lumMod val="75000"/>
              </a:schemeClr>
            </a:solidFill>
            <a:prstDash val="sysDot"/>
            <a:miter lim="400000"/>
          </a:ln>
          <a:effectLst/>
          <a:sp3d/>
        </p:spPr>
        <p:style>
          <a:lnRef idx="0">
            <a:scrgbClr r="0" g="0" b="0"/>
          </a:lnRef>
          <a:fillRef idx="0">
            <a:scrgbClr r="0" g="0" b="0"/>
          </a:fillRef>
          <a:effectRef idx="0">
            <a:scrgbClr r="0" g="0" b="0"/>
          </a:effectRef>
          <a:fontRef idx="none"/>
        </p:style>
      </p:cxnSp>
      <p:grpSp>
        <p:nvGrpSpPr>
          <p:cNvPr id="10" name="Group 9">
            <a:extLst>
              <a:ext uri="{FF2B5EF4-FFF2-40B4-BE49-F238E27FC236}">
                <a16:creationId xmlns:a16="http://schemas.microsoft.com/office/drawing/2014/main" id="{DA16BA4D-72DD-4717-A551-5C94F4CB7E59}"/>
              </a:ext>
            </a:extLst>
          </p:cNvPr>
          <p:cNvGrpSpPr/>
          <p:nvPr/>
        </p:nvGrpSpPr>
        <p:grpSpPr>
          <a:xfrm>
            <a:off x="995547" y="6245588"/>
            <a:ext cx="2754653" cy="3498850"/>
            <a:chOff x="342406" y="6245588"/>
            <a:chExt cx="2754653" cy="3498850"/>
          </a:xfrm>
        </p:grpSpPr>
        <p:pic>
          <p:nvPicPr>
            <p:cNvPr id="12" name="Picture 11">
              <a:extLst>
                <a:ext uri="{FF2B5EF4-FFF2-40B4-BE49-F238E27FC236}">
                  <a16:creationId xmlns:a16="http://schemas.microsoft.com/office/drawing/2014/main" id="{EAE70E79-6719-4D2C-8A4F-F0F94047C93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46595" y="6245588"/>
              <a:ext cx="1946275" cy="1946275"/>
            </a:xfrm>
            <a:prstGeom prst="rect">
              <a:avLst/>
            </a:prstGeom>
          </p:spPr>
        </p:pic>
        <p:grpSp>
          <p:nvGrpSpPr>
            <p:cNvPr id="13" name="Group 12">
              <a:extLst>
                <a:ext uri="{FF2B5EF4-FFF2-40B4-BE49-F238E27FC236}">
                  <a16:creationId xmlns:a16="http://schemas.microsoft.com/office/drawing/2014/main" id="{CF09F3D0-53B0-45FF-8918-6907914685E2}"/>
                </a:ext>
              </a:extLst>
            </p:cNvPr>
            <p:cNvGrpSpPr/>
            <p:nvPr/>
          </p:nvGrpSpPr>
          <p:grpSpPr>
            <a:xfrm>
              <a:off x="342406" y="8221092"/>
              <a:ext cx="2754653" cy="1523346"/>
              <a:chOff x="11500519" y="6153155"/>
              <a:chExt cx="2754653" cy="1523346"/>
            </a:xfrm>
          </p:grpSpPr>
          <p:sp>
            <p:nvSpPr>
              <p:cNvPr id="14" name="Cras mattis consectetur purus sit amet. Donec id elit non mi porta gravida eget metus. Donec id elit non mi porta at metus. Aenean lacinia sed. Cras vel sit interdum. Aenean lacinia nulla. Morbi risus, porta ac, vestibulum at eros. Duis mollis, non, erat, eget lacinia odio sem nec elit.">
                <a:extLst>
                  <a:ext uri="{FF2B5EF4-FFF2-40B4-BE49-F238E27FC236}">
                    <a16:creationId xmlns:a16="http://schemas.microsoft.com/office/drawing/2014/main" id="{B9C4FEB1-1CE2-4451-B673-7DB772A2E5D0}"/>
                  </a:ext>
                </a:extLst>
              </p:cNvPr>
              <p:cNvSpPr txBox="1">
                <a:spLocks/>
              </p:cNvSpPr>
              <p:nvPr/>
            </p:nvSpPr>
            <p:spPr>
              <a:xfrm>
                <a:off x="11500519" y="6865009"/>
                <a:ext cx="2754653" cy="811492"/>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l" defTabSz="584200" eaLnBrk="1" latinLnBrk="0" hangingPunct="1">
                  <a:lnSpc>
                    <a:spcPct val="120000"/>
                  </a:lnSpc>
                  <a:spcBef>
                    <a:spcPts val="0"/>
                  </a:spcBef>
                  <a:spcAft>
                    <a:spcPts val="0"/>
                  </a:spcAft>
                  <a:buClrTx/>
                  <a:buSzTx/>
                  <a:buFontTx/>
                  <a:buNone/>
                  <a:tabLst/>
                  <a:defRPr sz="1800" b="0" i="0" u="none" strike="noStrike" cap="none" spc="0" baseline="0">
                    <a:ln>
                      <a:noFill/>
                    </a:ln>
                    <a:solidFill>
                      <a:srgbClr val="000000"/>
                    </a:solidFill>
                    <a:uFillTx/>
                    <a:latin typeface="Helvetica Neue Light"/>
                    <a:ea typeface="Helvetica Neue Light"/>
                    <a:cs typeface="Helvetica Neue Light"/>
                    <a:sym typeface="Helvetica Neue Light"/>
                  </a:defRPr>
                </a:lvl1pPr>
                <a:lvl2pPr marL="0" marR="0" indent="0" algn="l" defTabSz="584200" eaLnBrk="1" latinLnBrk="0" hangingPunct="1">
                  <a:lnSpc>
                    <a:spcPct val="120000"/>
                  </a:lnSpc>
                  <a:spcBef>
                    <a:spcPts val="0"/>
                  </a:spcBef>
                  <a:spcAft>
                    <a:spcPts val="0"/>
                  </a:spcAft>
                  <a:buClrTx/>
                  <a:buSzTx/>
                  <a:buFontTx/>
                  <a:buNone/>
                  <a:tabLst/>
                  <a:defRPr sz="1800" b="0" i="0" u="none" strike="noStrike" cap="none" spc="0" baseline="0">
                    <a:ln>
                      <a:noFill/>
                    </a:ln>
                    <a:solidFill>
                      <a:srgbClr val="000000"/>
                    </a:solidFill>
                    <a:uFillTx/>
                    <a:latin typeface="Helvetica Neue Light"/>
                    <a:ea typeface="Helvetica Neue Light"/>
                    <a:cs typeface="Helvetica Neue Light"/>
                    <a:sym typeface="Helvetica Neue Light"/>
                  </a:defRPr>
                </a:lvl2pPr>
                <a:lvl3pPr marL="0" marR="0" indent="0" algn="l" defTabSz="584200" eaLnBrk="1" latinLnBrk="0" hangingPunct="1">
                  <a:lnSpc>
                    <a:spcPct val="120000"/>
                  </a:lnSpc>
                  <a:spcBef>
                    <a:spcPts val="0"/>
                  </a:spcBef>
                  <a:spcAft>
                    <a:spcPts val="0"/>
                  </a:spcAft>
                  <a:buClrTx/>
                  <a:buSzTx/>
                  <a:buFontTx/>
                  <a:buNone/>
                  <a:tabLst/>
                  <a:defRPr sz="1800" b="0" i="0" u="none" strike="noStrike" cap="none" spc="0" baseline="0">
                    <a:ln>
                      <a:noFill/>
                    </a:ln>
                    <a:solidFill>
                      <a:srgbClr val="000000"/>
                    </a:solidFill>
                    <a:uFillTx/>
                    <a:latin typeface="Helvetica Neue Light"/>
                    <a:ea typeface="Helvetica Neue Light"/>
                    <a:cs typeface="Helvetica Neue Light"/>
                    <a:sym typeface="Helvetica Neue Light"/>
                  </a:defRPr>
                </a:lvl3pPr>
                <a:lvl4pPr marL="0" marR="0" indent="0" algn="l" defTabSz="584200" eaLnBrk="1" latinLnBrk="0" hangingPunct="1">
                  <a:lnSpc>
                    <a:spcPct val="120000"/>
                  </a:lnSpc>
                  <a:spcBef>
                    <a:spcPts val="0"/>
                  </a:spcBef>
                  <a:spcAft>
                    <a:spcPts val="0"/>
                  </a:spcAft>
                  <a:buClrTx/>
                  <a:buSzTx/>
                  <a:buFontTx/>
                  <a:buNone/>
                  <a:tabLst/>
                  <a:defRPr sz="1800" b="0" i="0" u="none" strike="noStrike" cap="none" spc="0" baseline="0">
                    <a:ln>
                      <a:noFill/>
                    </a:ln>
                    <a:solidFill>
                      <a:srgbClr val="000000"/>
                    </a:solidFill>
                    <a:uFillTx/>
                    <a:latin typeface="Helvetica Neue Light"/>
                    <a:ea typeface="Helvetica Neue Light"/>
                    <a:cs typeface="Helvetica Neue Light"/>
                    <a:sym typeface="Helvetica Neue Light"/>
                  </a:defRPr>
                </a:lvl4pPr>
                <a:lvl5pPr marL="0" marR="0" indent="0" algn="l" defTabSz="584200" eaLnBrk="1" latinLnBrk="0" hangingPunct="1">
                  <a:lnSpc>
                    <a:spcPct val="120000"/>
                  </a:lnSpc>
                  <a:spcBef>
                    <a:spcPts val="0"/>
                  </a:spcBef>
                  <a:spcAft>
                    <a:spcPts val="0"/>
                  </a:spcAft>
                  <a:buClrTx/>
                  <a:buSzTx/>
                  <a:buFontTx/>
                  <a:buNone/>
                  <a:tabLst/>
                  <a:defRPr sz="1800" b="0" i="0" u="none" strike="noStrike" cap="none" spc="0" baseline="0">
                    <a:ln>
                      <a:noFill/>
                    </a:ln>
                    <a:solidFill>
                      <a:srgbClr val="000000"/>
                    </a:solidFill>
                    <a:uFillTx/>
                    <a:latin typeface="Helvetica Neue Light"/>
                    <a:ea typeface="Helvetica Neue Light"/>
                    <a:cs typeface="Helvetica Neue Light"/>
                    <a:sym typeface="Helvetica Neue Light"/>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pPr algn="ctr"/>
                <a:endParaRPr lang="en-US" sz="2800" dirty="0">
                  <a:solidFill>
                    <a:schemeClr val="bg1"/>
                  </a:solidFill>
                  <a:latin typeface="+mn-lt"/>
                </a:endParaRPr>
              </a:p>
            </p:txBody>
          </p:sp>
          <p:sp>
            <p:nvSpPr>
              <p:cNvPr id="15" name="Rectangle 14">
                <a:extLst>
                  <a:ext uri="{FF2B5EF4-FFF2-40B4-BE49-F238E27FC236}">
                    <a16:creationId xmlns:a16="http://schemas.microsoft.com/office/drawing/2014/main" id="{4E05A28D-A454-48D9-8893-28232AF3117B}"/>
                  </a:ext>
                </a:extLst>
              </p:cNvPr>
              <p:cNvSpPr/>
              <p:nvPr/>
            </p:nvSpPr>
            <p:spPr>
              <a:xfrm>
                <a:off x="11633754" y="6153155"/>
                <a:ext cx="2488181" cy="830997"/>
              </a:xfrm>
              <a:prstGeom prst="rect">
                <a:avLst/>
              </a:prstGeom>
            </p:spPr>
            <p:txBody>
              <a:bodyPr wrap="none">
                <a:spAutoFit/>
              </a:bodyPr>
              <a:lstStyle/>
              <a:p>
                <a:r>
                  <a:rPr lang="en-US" sz="4800" dirty="0">
                    <a:solidFill>
                      <a:schemeClr val="bg1"/>
                    </a:solidFill>
                    <a:latin typeface="+mn-lt"/>
                    <a:ea typeface="Adobe Heiti Std R" panose="020B0400000000000000" pitchFamily="34" charset="-128"/>
                    <a:cs typeface="Dubai" panose="020B0503030403030204" pitchFamily="34" charset="-78"/>
                  </a:rPr>
                  <a:t>200 MPH</a:t>
                </a:r>
                <a:endParaRPr lang="en-US" sz="4400" dirty="0">
                  <a:solidFill>
                    <a:schemeClr val="bg1"/>
                  </a:solidFill>
                  <a:latin typeface="+mn-lt"/>
                  <a:ea typeface="Adobe Heiti Std R" panose="020B0400000000000000" pitchFamily="34" charset="-128"/>
                  <a:cs typeface="Dubai" panose="020B0503030403030204" pitchFamily="34" charset="-78"/>
                </a:endParaRPr>
              </a:p>
            </p:txBody>
          </p:sp>
        </p:grpSp>
      </p:grpSp>
      <p:grpSp>
        <p:nvGrpSpPr>
          <p:cNvPr id="16" name="Group 15">
            <a:extLst>
              <a:ext uri="{FF2B5EF4-FFF2-40B4-BE49-F238E27FC236}">
                <a16:creationId xmlns:a16="http://schemas.microsoft.com/office/drawing/2014/main" id="{4763E77F-8FF8-4F1C-A125-68241B2D81B5}"/>
              </a:ext>
            </a:extLst>
          </p:cNvPr>
          <p:cNvGrpSpPr/>
          <p:nvPr/>
        </p:nvGrpSpPr>
        <p:grpSpPr>
          <a:xfrm>
            <a:off x="4978774" y="6384345"/>
            <a:ext cx="2754653" cy="3354207"/>
            <a:chOff x="4448814" y="6384345"/>
            <a:chExt cx="2754653" cy="3354207"/>
          </a:xfrm>
        </p:grpSpPr>
        <p:pic>
          <p:nvPicPr>
            <p:cNvPr id="17" name="Picture 16">
              <a:extLst>
                <a:ext uri="{FF2B5EF4-FFF2-40B4-BE49-F238E27FC236}">
                  <a16:creationId xmlns:a16="http://schemas.microsoft.com/office/drawing/2014/main" id="{5B8C9FCD-2949-4B75-A6A7-51931ABCC67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46424" y1="26869" x2="46424" y2="26869"/>
                        </a14:backgroundRemoval>
                      </a14:imgEffect>
                    </a14:imgLayer>
                  </a14:imgProps>
                </a:ext>
                <a:ext uri="{28A0092B-C50C-407E-A947-70E740481C1C}">
                  <a14:useLocalDpi xmlns:a14="http://schemas.microsoft.com/office/drawing/2010/main" val="0"/>
                </a:ext>
              </a:extLst>
            </a:blip>
            <a:stretch>
              <a:fillRect/>
            </a:stretch>
          </p:blipFill>
          <p:spPr>
            <a:xfrm>
              <a:off x="4825648" y="6384345"/>
              <a:ext cx="1946275" cy="1946275"/>
            </a:xfrm>
            <a:prstGeom prst="rect">
              <a:avLst/>
            </a:prstGeom>
          </p:spPr>
        </p:pic>
        <p:grpSp>
          <p:nvGrpSpPr>
            <p:cNvPr id="18" name="Group 17">
              <a:extLst>
                <a:ext uri="{FF2B5EF4-FFF2-40B4-BE49-F238E27FC236}">
                  <a16:creationId xmlns:a16="http://schemas.microsoft.com/office/drawing/2014/main" id="{2B88FFF8-FB57-451A-97A0-610CDAB9F417}"/>
                </a:ext>
              </a:extLst>
            </p:cNvPr>
            <p:cNvGrpSpPr/>
            <p:nvPr/>
          </p:nvGrpSpPr>
          <p:grpSpPr>
            <a:xfrm>
              <a:off x="4448814" y="8250468"/>
              <a:ext cx="2754653" cy="1488084"/>
              <a:chOff x="5125074" y="7544967"/>
              <a:chExt cx="2754653" cy="1488084"/>
            </a:xfrm>
          </p:grpSpPr>
          <p:sp>
            <p:nvSpPr>
              <p:cNvPr id="19" name="Cras mattis consectetur purus sit amet. Donec id elit non mi porta gravida eget metus. Donec id elit non mi porta at metus. Aenean lacinia sed. Cras vel sit interdum. Aenean lacinia nulla. Morbi risus, porta ac, vestibulum at eros. Duis mollis, non, erat, eget lacinia odio sem nec elit.">
                <a:extLst>
                  <a:ext uri="{FF2B5EF4-FFF2-40B4-BE49-F238E27FC236}">
                    <a16:creationId xmlns:a16="http://schemas.microsoft.com/office/drawing/2014/main" id="{F2C8EBAC-6C3E-48D9-8482-C6EFFE3EB847}"/>
                  </a:ext>
                </a:extLst>
              </p:cNvPr>
              <p:cNvSpPr txBox="1">
                <a:spLocks/>
              </p:cNvSpPr>
              <p:nvPr/>
            </p:nvSpPr>
            <p:spPr>
              <a:xfrm>
                <a:off x="5125074" y="8221559"/>
                <a:ext cx="2754653" cy="811492"/>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l" defTabSz="584200" eaLnBrk="1" latinLnBrk="0" hangingPunct="1">
                  <a:lnSpc>
                    <a:spcPct val="120000"/>
                  </a:lnSpc>
                  <a:spcBef>
                    <a:spcPts val="0"/>
                  </a:spcBef>
                  <a:spcAft>
                    <a:spcPts val="0"/>
                  </a:spcAft>
                  <a:buClrTx/>
                  <a:buSzTx/>
                  <a:buFontTx/>
                  <a:buNone/>
                  <a:tabLst/>
                  <a:defRPr sz="1800" b="0" i="0" u="none" strike="noStrike" cap="none" spc="0" baseline="0">
                    <a:ln>
                      <a:noFill/>
                    </a:ln>
                    <a:solidFill>
                      <a:srgbClr val="000000"/>
                    </a:solidFill>
                    <a:uFillTx/>
                    <a:latin typeface="Helvetica Neue Light"/>
                    <a:ea typeface="Helvetica Neue Light"/>
                    <a:cs typeface="Helvetica Neue Light"/>
                    <a:sym typeface="Helvetica Neue Light"/>
                  </a:defRPr>
                </a:lvl1pPr>
                <a:lvl2pPr marL="0" marR="0" indent="0" algn="l" defTabSz="584200" eaLnBrk="1" latinLnBrk="0" hangingPunct="1">
                  <a:lnSpc>
                    <a:spcPct val="120000"/>
                  </a:lnSpc>
                  <a:spcBef>
                    <a:spcPts val="0"/>
                  </a:spcBef>
                  <a:spcAft>
                    <a:spcPts val="0"/>
                  </a:spcAft>
                  <a:buClrTx/>
                  <a:buSzTx/>
                  <a:buFontTx/>
                  <a:buNone/>
                  <a:tabLst/>
                  <a:defRPr sz="1800" b="0" i="0" u="none" strike="noStrike" cap="none" spc="0" baseline="0">
                    <a:ln>
                      <a:noFill/>
                    </a:ln>
                    <a:solidFill>
                      <a:srgbClr val="000000"/>
                    </a:solidFill>
                    <a:uFillTx/>
                    <a:latin typeface="Helvetica Neue Light"/>
                    <a:ea typeface="Helvetica Neue Light"/>
                    <a:cs typeface="Helvetica Neue Light"/>
                    <a:sym typeface="Helvetica Neue Light"/>
                  </a:defRPr>
                </a:lvl2pPr>
                <a:lvl3pPr marL="0" marR="0" indent="0" algn="l" defTabSz="584200" eaLnBrk="1" latinLnBrk="0" hangingPunct="1">
                  <a:lnSpc>
                    <a:spcPct val="120000"/>
                  </a:lnSpc>
                  <a:spcBef>
                    <a:spcPts val="0"/>
                  </a:spcBef>
                  <a:spcAft>
                    <a:spcPts val="0"/>
                  </a:spcAft>
                  <a:buClrTx/>
                  <a:buSzTx/>
                  <a:buFontTx/>
                  <a:buNone/>
                  <a:tabLst/>
                  <a:defRPr sz="1800" b="0" i="0" u="none" strike="noStrike" cap="none" spc="0" baseline="0">
                    <a:ln>
                      <a:noFill/>
                    </a:ln>
                    <a:solidFill>
                      <a:srgbClr val="000000"/>
                    </a:solidFill>
                    <a:uFillTx/>
                    <a:latin typeface="Helvetica Neue Light"/>
                    <a:ea typeface="Helvetica Neue Light"/>
                    <a:cs typeface="Helvetica Neue Light"/>
                    <a:sym typeface="Helvetica Neue Light"/>
                  </a:defRPr>
                </a:lvl3pPr>
                <a:lvl4pPr marL="0" marR="0" indent="0" algn="l" defTabSz="584200" eaLnBrk="1" latinLnBrk="0" hangingPunct="1">
                  <a:lnSpc>
                    <a:spcPct val="120000"/>
                  </a:lnSpc>
                  <a:spcBef>
                    <a:spcPts val="0"/>
                  </a:spcBef>
                  <a:spcAft>
                    <a:spcPts val="0"/>
                  </a:spcAft>
                  <a:buClrTx/>
                  <a:buSzTx/>
                  <a:buFontTx/>
                  <a:buNone/>
                  <a:tabLst/>
                  <a:defRPr sz="1800" b="0" i="0" u="none" strike="noStrike" cap="none" spc="0" baseline="0">
                    <a:ln>
                      <a:noFill/>
                    </a:ln>
                    <a:solidFill>
                      <a:srgbClr val="000000"/>
                    </a:solidFill>
                    <a:uFillTx/>
                    <a:latin typeface="Helvetica Neue Light"/>
                    <a:ea typeface="Helvetica Neue Light"/>
                    <a:cs typeface="Helvetica Neue Light"/>
                    <a:sym typeface="Helvetica Neue Light"/>
                  </a:defRPr>
                </a:lvl4pPr>
                <a:lvl5pPr marL="0" marR="0" indent="0" algn="l" defTabSz="584200" eaLnBrk="1" latinLnBrk="0" hangingPunct="1">
                  <a:lnSpc>
                    <a:spcPct val="120000"/>
                  </a:lnSpc>
                  <a:spcBef>
                    <a:spcPts val="0"/>
                  </a:spcBef>
                  <a:spcAft>
                    <a:spcPts val="0"/>
                  </a:spcAft>
                  <a:buClrTx/>
                  <a:buSzTx/>
                  <a:buFontTx/>
                  <a:buNone/>
                  <a:tabLst/>
                  <a:defRPr sz="1800" b="0" i="0" u="none" strike="noStrike" cap="none" spc="0" baseline="0">
                    <a:ln>
                      <a:noFill/>
                    </a:ln>
                    <a:solidFill>
                      <a:srgbClr val="000000"/>
                    </a:solidFill>
                    <a:uFillTx/>
                    <a:latin typeface="Helvetica Neue Light"/>
                    <a:ea typeface="Helvetica Neue Light"/>
                    <a:cs typeface="Helvetica Neue Light"/>
                    <a:sym typeface="Helvetica Neue Light"/>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pPr algn="ctr"/>
                <a:endParaRPr lang="en-US" sz="2800" dirty="0">
                  <a:solidFill>
                    <a:schemeClr val="bg1"/>
                  </a:solidFill>
                  <a:latin typeface="+mn-lt"/>
                </a:endParaRPr>
              </a:p>
            </p:txBody>
          </p:sp>
          <p:sp>
            <p:nvSpPr>
              <p:cNvPr id="20" name="Rectangle 19">
                <a:extLst>
                  <a:ext uri="{FF2B5EF4-FFF2-40B4-BE49-F238E27FC236}">
                    <a16:creationId xmlns:a16="http://schemas.microsoft.com/office/drawing/2014/main" id="{5A1C79C5-DB60-4139-B7A7-FE5ECC835AEE}"/>
                  </a:ext>
                </a:extLst>
              </p:cNvPr>
              <p:cNvSpPr/>
              <p:nvPr/>
            </p:nvSpPr>
            <p:spPr>
              <a:xfrm>
                <a:off x="5134484" y="7544967"/>
                <a:ext cx="2488181" cy="830997"/>
              </a:xfrm>
              <a:prstGeom prst="rect">
                <a:avLst/>
              </a:prstGeom>
            </p:spPr>
            <p:txBody>
              <a:bodyPr wrap="none">
                <a:spAutoFit/>
              </a:bodyPr>
              <a:lstStyle/>
              <a:p>
                <a:r>
                  <a:rPr lang="en-US" sz="4800" dirty="0">
                    <a:solidFill>
                      <a:schemeClr val="bg1"/>
                    </a:solidFill>
                    <a:latin typeface="+mn-lt"/>
                    <a:ea typeface="Adobe Heiti Std R" panose="020B0400000000000000" pitchFamily="34" charset="-128"/>
                    <a:cs typeface="Dubai" panose="020B0503030403030204" pitchFamily="34" charset="-78"/>
                  </a:rPr>
                  <a:t>700 MPH</a:t>
                </a:r>
                <a:endParaRPr lang="en-US" sz="4400" dirty="0">
                  <a:solidFill>
                    <a:schemeClr val="bg1"/>
                  </a:solidFill>
                  <a:latin typeface="+mn-lt"/>
                  <a:ea typeface="Adobe Heiti Std R" panose="020B0400000000000000" pitchFamily="34" charset="-128"/>
                  <a:cs typeface="Dubai" panose="020B0503030403030204" pitchFamily="34" charset="-78"/>
                </a:endParaRPr>
              </a:p>
            </p:txBody>
          </p:sp>
        </p:grpSp>
      </p:grpSp>
      <p:grpSp>
        <p:nvGrpSpPr>
          <p:cNvPr id="21" name="Group 20">
            <a:extLst>
              <a:ext uri="{FF2B5EF4-FFF2-40B4-BE49-F238E27FC236}">
                <a16:creationId xmlns:a16="http://schemas.microsoft.com/office/drawing/2014/main" id="{A94635B3-8B40-4AE7-8659-176A990B7AB4}"/>
              </a:ext>
            </a:extLst>
          </p:cNvPr>
          <p:cNvGrpSpPr/>
          <p:nvPr/>
        </p:nvGrpSpPr>
        <p:grpSpPr>
          <a:xfrm>
            <a:off x="8824430" y="6135371"/>
            <a:ext cx="3567002" cy="3612420"/>
            <a:chOff x="8367231" y="6135371"/>
            <a:chExt cx="3567002" cy="3612420"/>
          </a:xfrm>
        </p:grpSpPr>
        <p:grpSp>
          <p:nvGrpSpPr>
            <p:cNvPr id="22" name="Group 21">
              <a:extLst>
                <a:ext uri="{FF2B5EF4-FFF2-40B4-BE49-F238E27FC236}">
                  <a16:creationId xmlns:a16="http://schemas.microsoft.com/office/drawing/2014/main" id="{CE473B5D-FADF-4C86-8FDA-F47603242739}"/>
                </a:ext>
              </a:extLst>
            </p:cNvPr>
            <p:cNvGrpSpPr/>
            <p:nvPr/>
          </p:nvGrpSpPr>
          <p:grpSpPr>
            <a:xfrm>
              <a:off x="8367231" y="8234164"/>
              <a:ext cx="3567002" cy="1513627"/>
              <a:chOff x="15232611" y="5065373"/>
              <a:chExt cx="3567002" cy="1513627"/>
            </a:xfrm>
          </p:grpSpPr>
          <p:sp>
            <p:nvSpPr>
              <p:cNvPr id="24" name="Cras mattis consectetur purus sit amet. Donec id elit non mi porta gravida eget metus. Donec id elit non mi porta at metus. Aenean lacinia sed. Cras vel sit interdum. Aenean lacinia nulla. Morbi risus, porta ac, vestibulum at eros. Duis mollis, non, erat, eget lacinia odio sem nec elit.">
                <a:extLst>
                  <a:ext uri="{FF2B5EF4-FFF2-40B4-BE49-F238E27FC236}">
                    <a16:creationId xmlns:a16="http://schemas.microsoft.com/office/drawing/2014/main" id="{1524F707-3295-4621-9794-4FA311771160}"/>
                  </a:ext>
                </a:extLst>
              </p:cNvPr>
              <p:cNvSpPr txBox="1">
                <a:spLocks/>
              </p:cNvSpPr>
              <p:nvPr/>
            </p:nvSpPr>
            <p:spPr>
              <a:xfrm>
                <a:off x="15638786" y="5767508"/>
                <a:ext cx="2754653" cy="811492"/>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l" defTabSz="584200" eaLnBrk="1" latinLnBrk="0" hangingPunct="1">
                  <a:lnSpc>
                    <a:spcPct val="120000"/>
                  </a:lnSpc>
                  <a:spcBef>
                    <a:spcPts val="0"/>
                  </a:spcBef>
                  <a:spcAft>
                    <a:spcPts val="0"/>
                  </a:spcAft>
                  <a:buClrTx/>
                  <a:buSzTx/>
                  <a:buFontTx/>
                  <a:buNone/>
                  <a:tabLst/>
                  <a:defRPr sz="1800" b="0" i="0" u="none" strike="noStrike" cap="none" spc="0" baseline="0">
                    <a:ln>
                      <a:noFill/>
                    </a:ln>
                    <a:solidFill>
                      <a:srgbClr val="000000"/>
                    </a:solidFill>
                    <a:uFillTx/>
                    <a:latin typeface="Helvetica Neue Light"/>
                    <a:ea typeface="Helvetica Neue Light"/>
                    <a:cs typeface="Helvetica Neue Light"/>
                    <a:sym typeface="Helvetica Neue Light"/>
                  </a:defRPr>
                </a:lvl1pPr>
                <a:lvl2pPr marL="0" marR="0" indent="0" algn="l" defTabSz="584200" eaLnBrk="1" latinLnBrk="0" hangingPunct="1">
                  <a:lnSpc>
                    <a:spcPct val="120000"/>
                  </a:lnSpc>
                  <a:spcBef>
                    <a:spcPts val="0"/>
                  </a:spcBef>
                  <a:spcAft>
                    <a:spcPts val="0"/>
                  </a:spcAft>
                  <a:buClrTx/>
                  <a:buSzTx/>
                  <a:buFontTx/>
                  <a:buNone/>
                  <a:tabLst/>
                  <a:defRPr sz="1800" b="0" i="0" u="none" strike="noStrike" cap="none" spc="0" baseline="0">
                    <a:ln>
                      <a:noFill/>
                    </a:ln>
                    <a:solidFill>
                      <a:srgbClr val="000000"/>
                    </a:solidFill>
                    <a:uFillTx/>
                    <a:latin typeface="Helvetica Neue Light"/>
                    <a:ea typeface="Helvetica Neue Light"/>
                    <a:cs typeface="Helvetica Neue Light"/>
                    <a:sym typeface="Helvetica Neue Light"/>
                  </a:defRPr>
                </a:lvl2pPr>
                <a:lvl3pPr marL="0" marR="0" indent="0" algn="l" defTabSz="584200" eaLnBrk="1" latinLnBrk="0" hangingPunct="1">
                  <a:lnSpc>
                    <a:spcPct val="120000"/>
                  </a:lnSpc>
                  <a:spcBef>
                    <a:spcPts val="0"/>
                  </a:spcBef>
                  <a:spcAft>
                    <a:spcPts val="0"/>
                  </a:spcAft>
                  <a:buClrTx/>
                  <a:buSzTx/>
                  <a:buFontTx/>
                  <a:buNone/>
                  <a:tabLst/>
                  <a:defRPr sz="1800" b="0" i="0" u="none" strike="noStrike" cap="none" spc="0" baseline="0">
                    <a:ln>
                      <a:noFill/>
                    </a:ln>
                    <a:solidFill>
                      <a:srgbClr val="000000"/>
                    </a:solidFill>
                    <a:uFillTx/>
                    <a:latin typeface="Helvetica Neue Light"/>
                    <a:ea typeface="Helvetica Neue Light"/>
                    <a:cs typeface="Helvetica Neue Light"/>
                    <a:sym typeface="Helvetica Neue Light"/>
                  </a:defRPr>
                </a:lvl3pPr>
                <a:lvl4pPr marL="0" marR="0" indent="0" algn="l" defTabSz="584200" eaLnBrk="1" latinLnBrk="0" hangingPunct="1">
                  <a:lnSpc>
                    <a:spcPct val="120000"/>
                  </a:lnSpc>
                  <a:spcBef>
                    <a:spcPts val="0"/>
                  </a:spcBef>
                  <a:spcAft>
                    <a:spcPts val="0"/>
                  </a:spcAft>
                  <a:buClrTx/>
                  <a:buSzTx/>
                  <a:buFontTx/>
                  <a:buNone/>
                  <a:tabLst/>
                  <a:defRPr sz="1800" b="0" i="0" u="none" strike="noStrike" cap="none" spc="0" baseline="0">
                    <a:ln>
                      <a:noFill/>
                    </a:ln>
                    <a:solidFill>
                      <a:srgbClr val="000000"/>
                    </a:solidFill>
                    <a:uFillTx/>
                    <a:latin typeface="Helvetica Neue Light"/>
                    <a:ea typeface="Helvetica Neue Light"/>
                    <a:cs typeface="Helvetica Neue Light"/>
                    <a:sym typeface="Helvetica Neue Light"/>
                  </a:defRPr>
                </a:lvl4pPr>
                <a:lvl5pPr marL="0" marR="0" indent="0" algn="l" defTabSz="584200" eaLnBrk="1" latinLnBrk="0" hangingPunct="1">
                  <a:lnSpc>
                    <a:spcPct val="120000"/>
                  </a:lnSpc>
                  <a:spcBef>
                    <a:spcPts val="0"/>
                  </a:spcBef>
                  <a:spcAft>
                    <a:spcPts val="0"/>
                  </a:spcAft>
                  <a:buClrTx/>
                  <a:buSzTx/>
                  <a:buFontTx/>
                  <a:buNone/>
                  <a:tabLst/>
                  <a:defRPr sz="1800" b="0" i="0" u="none" strike="noStrike" cap="none" spc="0" baseline="0">
                    <a:ln>
                      <a:noFill/>
                    </a:ln>
                    <a:solidFill>
                      <a:srgbClr val="000000"/>
                    </a:solidFill>
                    <a:uFillTx/>
                    <a:latin typeface="Helvetica Neue Light"/>
                    <a:ea typeface="Helvetica Neue Light"/>
                    <a:cs typeface="Helvetica Neue Light"/>
                    <a:sym typeface="Helvetica Neue Light"/>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pPr algn="ctr"/>
                <a:endParaRPr lang="en-US" sz="2800" dirty="0">
                  <a:solidFill>
                    <a:schemeClr val="bg1"/>
                  </a:solidFill>
                  <a:latin typeface="+mn-lt"/>
                </a:endParaRPr>
              </a:p>
            </p:txBody>
          </p:sp>
          <p:sp>
            <p:nvSpPr>
              <p:cNvPr id="25" name="Rectangle 24">
                <a:extLst>
                  <a:ext uri="{FF2B5EF4-FFF2-40B4-BE49-F238E27FC236}">
                    <a16:creationId xmlns:a16="http://schemas.microsoft.com/office/drawing/2014/main" id="{5D52D328-DF52-47AA-A9DD-E44CD4103F6A}"/>
                  </a:ext>
                </a:extLst>
              </p:cNvPr>
              <p:cNvSpPr/>
              <p:nvPr/>
            </p:nvSpPr>
            <p:spPr>
              <a:xfrm>
                <a:off x="15232611" y="5065373"/>
                <a:ext cx="3567002" cy="830997"/>
              </a:xfrm>
              <a:prstGeom prst="rect">
                <a:avLst/>
              </a:prstGeom>
            </p:spPr>
            <p:txBody>
              <a:bodyPr wrap="none">
                <a:spAutoFit/>
              </a:bodyPr>
              <a:lstStyle/>
              <a:p>
                <a:r>
                  <a:rPr lang="en-US" sz="4800" dirty="0">
                    <a:solidFill>
                      <a:schemeClr val="bg1"/>
                    </a:solidFill>
                    <a:latin typeface="+mn-lt"/>
                    <a:ea typeface="Adobe Heiti Std R" panose="020B0400000000000000" pitchFamily="34" charset="-128"/>
                    <a:cs typeface="Dubai" panose="020B0503030403030204" pitchFamily="34" charset="-78"/>
                  </a:rPr>
                  <a:t>670 MIL MPH</a:t>
                </a:r>
                <a:endParaRPr lang="en-US" sz="4400" dirty="0">
                  <a:solidFill>
                    <a:schemeClr val="bg1"/>
                  </a:solidFill>
                  <a:latin typeface="+mn-lt"/>
                  <a:ea typeface="Adobe Heiti Std R" panose="020B0400000000000000" pitchFamily="34" charset="-128"/>
                  <a:cs typeface="Dubai" panose="020B0503030403030204" pitchFamily="34" charset="-78"/>
                </a:endParaRPr>
              </a:p>
            </p:txBody>
          </p:sp>
        </p:grpSp>
        <p:pic>
          <p:nvPicPr>
            <p:cNvPr id="23" name="Picture 22">
              <a:extLst>
                <a:ext uri="{FF2B5EF4-FFF2-40B4-BE49-F238E27FC236}">
                  <a16:creationId xmlns:a16="http://schemas.microsoft.com/office/drawing/2014/main" id="{9F5F6B99-5C67-421E-8ED7-88D652989290}"/>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9737" y1="43475" x2="49737" y2="43475"/>
                          <a14:foregroundMark x1="49737" y1="41980" x2="49737" y2="41980"/>
                          <a14:foregroundMark x1="49737" y1="43556" x2="49737" y2="43556"/>
                          <a14:foregroundMark x1="50343" y1="50869" x2="50343" y2="50869"/>
                          <a14:foregroundMark x1="50343" y1="28606" x2="50343" y2="28606"/>
                          <a14:backgroundMark x1="50141" y1="54586" x2="50141" y2="54586"/>
                        </a14:backgroundRemoval>
                      </a14:imgEffect>
                    </a14:imgLayer>
                  </a14:imgProps>
                </a:ext>
                <a:ext uri="{28A0092B-C50C-407E-A947-70E740481C1C}">
                  <a14:useLocalDpi xmlns:a14="http://schemas.microsoft.com/office/drawing/2010/main" val="0"/>
                </a:ext>
              </a:extLst>
            </a:blip>
            <a:stretch>
              <a:fillRect/>
            </a:stretch>
          </p:blipFill>
          <p:spPr>
            <a:xfrm>
              <a:off x="8931531" y="6135371"/>
              <a:ext cx="2438400" cy="2438400"/>
            </a:xfrm>
            <a:prstGeom prst="rect">
              <a:avLst/>
            </a:prstGeom>
          </p:spPr>
        </p:pic>
      </p:grpSp>
    </p:spTree>
    <p:extLst>
      <p:ext uri="{BB962C8B-B14F-4D97-AF65-F5344CB8AC3E}">
        <p14:creationId xmlns:p14="http://schemas.microsoft.com/office/powerpoint/2010/main" val="12934257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style.rotation</p:attrName>
                                        </p:attrNameLst>
                                      </p:cBhvr>
                                      <p:tavLst>
                                        <p:tav tm="0">
                                          <p:val>
                                            <p:fltVal val="720"/>
                                          </p:val>
                                        </p:tav>
                                        <p:tav tm="100000">
                                          <p:val>
                                            <p:fltVal val="0"/>
                                          </p:val>
                                        </p:tav>
                                      </p:tavLst>
                                    </p:anim>
                                    <p:anim calcmode="lin" valueType="num">
                                      <p:cBhvr>
                                        <p:cTn id="9" dur="2000" fill="hold"/>
                                        <p:tgtEl>
                                          <p:spTgt spid="10"/>
                                        </p:tgtEl>
                                        <p:attrNameLst>
                                          <p:attrName>ppt_h</p:attrName>
                                        </p:attrNameLst>
                                      </p:cBhvr>
                                      <p:tavLst>
                                        <p:tav tm="0">
                                          <p:val>
                                            <p:fltVal val="0"/>
                                          </p:val>
                                        </p:tav>
                                        <p:tav tm="100000">
                                          <p:val>
                                            <p:strVal val="#ppt_h"/>
                                          </p:val>
                                        </p:tav>
                                      </p:tavLst>
                                    </p:anim>
                                    <p:anim calcmode="lin" valueType="num">
                                      <p:cBhvr>
                                        <p:cTn id="10" dur="2000" fill="hold"/>
                                        <p:tgtEl>
                                          <p:spTgt spid="10"/>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anim calcmode="lin" valueType="num">
                                      <p:cBhvr>
                                        <p:cTn id="14" dur="2000" fill="hold"/>
                                        <p:tgtEl>
                                          <p:spTgt spid="16"/>
                                        </p:tgtEl>
                                        <p:attrNameLst>
                                          <p:attrName>style.rotation</p:attrName>
                                        </p:attrNameLst>
                                      </p:cBhvr>
                                      <p:tavLst>
                                        <p:tav tm="0">
                                          <p:val>
                                            <p:fltVal val="720"/>
                                          </p:val>
                                        </p:tav>
                                        <p:tav tm="100000">
                                          <p:val>
                                            <p:fltVal val="0"/>
                                          </p:val>
                                        </p:tav>
                                      </p:tavLst>
                                    </p:anim>
                                    <p:anim calcmode="lin" valueType="num">
                                      <p:cBhvr>
                                        <p:cTn id="15" dur="2000" fill="hold"/>
                                        <p:tgtEl>
                                          <p:spTgt spid="16"/>
                                        </p:tgtEl>
                                        <p:attrNameLst>
                                          <p:attrName>ppt_h</p:attrName>
                                        </p:attrNameLst>
                                      </p:cBhvr>
                                      <p:tavLst>
                                        <p:tav tm="0">
                                          <p:val>
                                            <p:fltVal val="0"/>
                                          </p:val>
                                        </p:tav>
                                        <p:tav tm="100000">
                                          <p:val>
                                            <p:strVal val="#ppt_h"/>
                                          </p:val>
                                        </p:tav>
                                      </p:tavLst>
                                    </p:anim>
                                    <p:anim calcmode="lin" valueType="num">
                                      <p:cBhvr>
                                        <p:cTn id="16" dur="2000" fill="hold"/>
                                        <p:tgtEl>
                                          <p:spTgt spid="16"/>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anim calcmode="lin" valueType="num">
                                      <p:cBhvr>
                                        <p:cTn id="20" dur="2000" fill="hold"/>
                                        <p:tgtEl>
                                          <p:spTgt spid="21"/>
                                        </p:tgtEl>
                                        <p:attrNameLst>
                                          <p:attrName>style.rotation</p:attrName>
                                        </p:attrNameLst>
                                      </p:cBhvr>
                                      <p:tavLst>
                                        <p:tav tm="0">
                                          <p:val>
                                            <p:fltVal val="720"/>
                                          </p:val>
                                        </p:tav>
                                        <p:tav tm="100000">
                                          <p:val>
                                            <p:fltVal val="0"/>
                                          </p:val>
                                        </p:tav>
                                      </p:tavLst>
                                    </p:anim>
                                    <p:anim calcmode="lin" valueType="num">
                                      <p:cBhvr>
                                        <p:cTn id="21" dur="2000" fill="hold"/>
                                        <p:tgtEl>
                                          <p:spTgt spid="21"/>
                                        </p:tgtEl>
                                        <p:attrNameLst>
                                          <p:attrName>ppt_h</p:attrName>
                                        </p:attrNameLst>
                                      </p:cBhvr>
                                      <p:tavLst>
                                        <p:tav tm="0">
                                          <p:val>
                                            <p:fltVal val="0"/>
                                          </p:val>
                                        </p:tav>
                                        <p:tav tm="100000">
                                          <p:val>
                                            <p:strVal val="#ppt_h"/>
                                          </p:val>
                                        </p:tav>
                                      </p:tavLst>
                                    </p:anim>
                                    <p:anim calcmode="lin" valueType="num">
                                      <p:cBhvr>
                                        <p:cTn id="22" dur="2000" fill="hold"/>
                                        <p:tgtEl>
                                          <p:spTgt spid="2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P large_ipcert_ct.png">
            <a:extLst>
              <a:ext uri="{FF2B5EF4-FFF2-40B4-BE49-F238E27FC236}">
                <a16:creationId xmlns:a16="http://schemas.microsoft.com/office/drawing/2014/main" id="{85A9C474-6490-46B6-9F2D-8BF4C3D9ED0A}"/>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53591" y="750684"/>
            <a:ext cx="3591560" cy="1270153"/>
          </a:xfrm>
          <a:prstGeom prst="rect">
            <a:avLst/>
          </a:prstGeom>
        </p:spPr>
      </p:pic>
      <p:pic>
        <p:nvPicPr>
          <p:cNvPr id="12" name="Picture 11" descr="Time Warner 01.gif">
            <a:extLst>
              <a:ext uri="{FF2B5EF4-FFF2-40B4-BE49-F238E27FC236}">
                <a16:creationId xmlns:a16="http://schemas.microsoft.com/office/drawing/2014/main" id="{2E01FD68-5908-46F3-A3DB-1BFF686B9DC5}"/>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53591" y="4664930"/>
            <a:ext cx="3591560" cy="510002"/>
          </a:xfrm>
          <a:prstGeom prst="rect">
            <a:avLst/>
          </a:prstGeom>
        </p:spPr>
      </p:pic>
      <p:pic>
        <p:nvPicPr>
          <p:cNvPr id="13" name="Picture 12" descr="Comcast Logo 01.png">
            <a:extLst>
              <a:ext uri="{FF2B5EF4-FFF2-40B4-BE49-F238E27FC236}">
                <a16:creationId xmlns:a16="http://schemas.microsoft.com/office/drawing/2014/main" id="{B8746784-35DE-41E5-9F29-73F8E43A3796}"/>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94141" y="2441688"/>
            <a:ext cx="3591560" cy="1266744"/>
          </a:xfrm>
          <a:prstGeom prst="rect">
            <a:avLst/>
          </a:prstGeom>
        </p:spPr>
      </p:pic>
      <p:pic>
        <p:nvPicPr>
          <p:cNvPr id="14" name="Picture 13" descr="British Telecom Logo 01.png">
            <a:extLst>
              <a:ext uri="{FF2B5EF4-FFF2-40B4-BE49-F238E27FC236}">
                <a16:creationId xmlns:a16="http://schemas.microsoft.com/office/drawing/2014/main" id="{A3D393BB-BDD6-407B-B6BD-C889CFC4784A}"/>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186434" y="5953632"/>
            <a:ext cx="3051847" cy="1444541"/>
          </a:xfrm>
          <a:prstGeom prst="rect">
            <a:avLst/>
          </a:prstGeom>
        </p:spPr>
      </p:pic>
      <p:pic>
        <p:nvPicPr>
          <p:cNvPr id="15" name="Picture 14" descr="Dept of State 01.gif">
            <a:extLst>
              <a:ext uri="{FF2B5EF4-FFF2-40B4-BE49-F238E27FC236}">
                <a16:creationId xmlns:a16="http://schemas.microsoft.com/office/drawing/2014/main" id="{EB2D7F2B-11EB-4000-8373-BDA5C8F60BF6}"/>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105991" y="7819025"/>
            <a:ext cx="1067799" cy="1067799"/>
          </a:xfrm>
          <a:prstGeom prst="rect">
            <a:avLst/>
          </a:prstGeom>
        </p:spPr>
      </p:pic>
      <p:pic>
        <p:nvPicPr>
          <p:cNvPr id="16" name="Picture 15" descr="Dept of Energy 01.png">
            <a:extLst>
              <a:ext uri="{FF2B5EF4-FFF2-40B4-BE49-F238E27FC236}">
                <a16:creationId xmlns:a16="http://schemas.microsoft.com/office/drawing/2014/main" id="{DA40258F-2CF0-4014-B3D5-A0DBCD6C1352}"/>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34713" y="7819025"/>
            <a:ext cx="1067799" cy="1067799"/>
          </a:xfrm>
          <a:prstGeom prst="rect">
            <a:avLst/>
          </a:prstGeom>
        </p:spPr>
      </p:pic>
      <p:pic>
        <p:nvPicPr>
          <p:cNvPr id="17" name="Picture 16" descr="Dept of Treasury 01.png">
            <a:extLst>
              <a:ext uri="{FF2B5EF4-FFF2-40B4-BE49-F238E27FC236}">
                <a16:creationId xmlns:a16="http://schemas.microsoft.com/office/drawing/2014/main" id="{BACFDE7D-001F-4A5D-8E2E-207B6B7693F7}"/>
              </a:ext>
            </a:extLst>
          </p:cNvPr>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627648" y="7819024"/>
            <a:ext cx="1067800" cy="1067800"/>
          </a:xfrm>
          <a:prstGeom prst="rect">
            <a:avLst/>
          </a:prstGeom>
        </p:spPr>
      </p:pic>
      <p:pic>
        <p:nvPicPr>
          <p:cNvPr id="3" name="Picture 2">
            <a:extLst>
              <a:ext uri="{FF2B5EF4-FFF2-40B4-BE49-F238E27FC236}">
                <a16:creationId xmlns:a16="http://schemas.microsoft.com/office/drawing/2014/main" id="{F303A32A-4CD8-2B42-AEBF-AEFD1F9AD5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2350" y="9130"/>
            <a:ext cx="6530508" cy="9753600"/>
          </a:xfrm>
          <a:prstGeom prst="rect">
            <a:avLst/>
          </a:prstGeom>
        </p:spPr>
      </p:pic>
    </p:spTree>
    <p:extLst>
      <p:ext uri="{BB962C8B-B14F-4D97-AF65-F5344CB8AC3E}">
        <p14:creationId xmlns:p14="http://schemas.microsoft.com/office/powerpoint/2010/main" val="139333874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62669-47C2-49BC-8CC2-D6195453657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0"/>
            <a:ext cx="13004800" cy="9753600"/>
          </a:xfrm>
          <a:prstGeom prst="rect">
            <a:avLst/>
          </a:prstGeom>
        </p:spPr>
      </p:pic>
      <p:pic>
        <p:nvPicPr>
          <p:cNvPr id="9" name="Picture 8">
            <a:extLst>
              <a:ext uri="{FF2B5EF4-FFF2-40B4-BE49-F238E27FC236}">
                <a16:creationId xmlns:a16="http://schemas.microsoft.com/office/drawing/2014/main" id="{CC588200-1AF8-466A-921B-9DBE4725FFCA}"/>
              </a:ext>
            </a:extLst>
          </p:cNvPr>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345" t="4744" r="3345" b="4473"/>
          <a:stretch/>
        </p:blipFill>
        <p:spPr>
          <a:xfrm>
            <a:off x="434974" y="456140"/>
            <a:ext cx="12134851" cy="8854546"/>
          </a:xfrm>
          <a:prstGeom prst="rect">
            <a:avLst/>
          </a:prstGeom>
          <a:ln w="38100">
            <a:solidFill>
              <a:schemeClr val="bg1"/>
            </a:solidFill>
          </a:ln>
        </p:spPr>
      </p:pic>
      <p:sp>
        <p:nvSpPr>
          <p:cNvPr id="11" name="Rectangle 10">
            <a:extLst>
              <a:ext uri="{FF2B5EF4-FFF2-40B4-BE49-F238E27FC236}">
                <a16:creationId xmlns:a16="http://schemas.microsoft.com/office/drawing/2014/main" id="{D9DC6F36-7742-45FD-BDCA-9D7D245612B1}"/>
              </a:ext>
            </a:extLst>
          </p:cNvPr>
          <p:cNvSpPr/>
          <p:nvPr/>
        </p:nvSpPr>
        <p:spPr>
          <a:xfrm>
            <a:off x="434974" y="456140"/>
            <a:ext cx="12134851" cy="8854546"/>
          </a:xfrm>
          <a:prstGeom prst="rect">
            <a:avLst/>
          </a:prstGeom>
          <a:solidFill>
            <a:srgbClr val="47555E">
              <a:alpha val="6392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a:ln>
                <a:noFill/>
              </a:ln>
              <a:solidFill>
                <a:srgbClr val="000000"/>
              </a:solidFill>
              <a:effectLst/>
              <a:uFillTx/>
              <a:latin typeface="+mj-lt"/>
              <a:ea typeface="+mj-ea"/>
              <a:cs typeface="+mj-cs"/>
              <a:sym typeface="Gill Sans"/>
            </a:endParaRPr>
          </a:p>
        </p:txBody>
      </p:sp>
      <p:sp>
        <p:nvSpPr>
          <p:cNvPr id="7" name="Text Placeholder 37">
            <a:extLst>
              <a:ext uri="{FF2B5EF4-FFF2-40B4-BE49-F238E27FC236}">
                <a16:creationId xmlns:a16="http://schemas.microsoft.com/office/drawing/2014/main" id="{38FC6DC8-D551-4CFC-8160-16AD1E4ABF05}"/>
              </a:ext>
            </a:extLst>
          </p:cNvPr>
          <p:cNvSpPr txBox="1">
            <a:spLocks/>
          </p:cNvSpPr>
          <p:nvPr/>
        </p:nvSpPr>
        <p:spPr>
          <a:xfrm>
            <a:off x="1143000" y="2489437"/>
            <a:ext cx="10718800" cy="6599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8000" b="1" spc="959" dirty="0">
                <a:solidFill>
                  <a:srgbClr val="FFFFFF"/>
                </a:solidFill>
                <a:latin typeface="Tahoma" panose="020B0604030504040204" pitchFamily="34" charset="0"/>
                <a:ea typeface="Tahoma" panose="020B0604030504040204" pitchFamily="34" charset="0"/>
                <a:cs typeface="Tahoma" panose="020B0604030504040204" pitchFamily="34" charset="0"/>
              </a:rPr>
              <a:t>OUR NERVOUS SYSTEM HAS A SILENT EDITING CAPABILITY</a:t>
            </a:r>
          </a:p>
        </p:txBody>
      </p:sp>
    </p:spTree>
    <p:extLst>
      <p:ext uri="{BB962C8B-B14F-4D97-AF65-F5344CB8AC3E}">
        <p14:creationId xmlns:p14="http://schemas.microsoft.com/office/powerpoint/2010/main" val="110433396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EE03D6C-EEB8-44FF-9AC3-39412537B68A}"/>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5469" r="5469"/>
          <a:stretch>
            <a:fillRect/>
          </a:stretch>
        </p:blipFill>
        <p:spPr>
          <a:xfrm>
            <a:off x="-12700" y="0"/>
            <a:ext cx="13030200" cy="9753600"/>
          </a:xfrm>
        </p:spPr>
      </p:pic>
      <p:sp>
        <p:nvSpPr>
          <p:cNvPr id="391" name="FOCUS IN"/>
          <p:cNvSpPr txBox="1">
            <a:spLocks noGrp="1"/>
          </p:cNvSpPr>
          <p:nvPr>
            <p:ph type="ctrTitle"/>
          </p:nvPr>
        </p:nvSpPr>
        <p:spPr>
          <a:xfrm>
            <a:off x="4899390" y="4581999"/>
            <a:ext cx="8309956" cy="2338102"/>
          </a:xfrm>
          <a:prstGeom prst="rect">
            <a:avLst/>
          </a:prstGeom>
        </p:spPr>
        <p:txBody>
          <a:bodyPr/>
          <a:lstStyle/>
          <a:p>
            <a:pPr algn="l"/>
            <a:r>
              <a:rPr lang="en-US" sz="9000" dirty="0">
                <a:latin typeface="Tahoma" panose="020B0604030504040204" pitchFamily="34" charset="0"/>
                <a:ea typeface="Tahoma" panose="020B0604030504040204" pitchFamily="34" charset="0"/>
                <a:cs typeface="Tahoma" panose="020B0604030504040204" pitchFamily="34" charset="0"/>
              </a:rPr>
              <a:t>YOUR TWO</a:t>
            </a:r>
            <a:br>
              <a:rPr lang="en-US" sz="9000" dirty="0">
                <a:latin typeface="Tahoma" panose="020B0604030504040204" pitchFamily="34" charset="0"/>
                <a:ea typeface="Tahoma" panose="020B0604030504040204" pitchFamily="34" charset="0"/>
                <a:cs typeface="Tahoma" panose="020B0604030504040204" pitchFamily="34" charset="0"/>
              </a:rPr>
            </a:br>
            <a:r>
              <a:rPr lang="en-US" sz="9000" dirty="0">
                <a:latin typeface="Tahoma" panose="020B0604030504040204" pitchFamily="34" charset="0"/>
                <a:ea typeface="Tahoma" panose="020B0604030504040204" pitchFamily="34" charset="0"/>
                <a:cs typeface="Tahoma" panose="020B0604030504040204" pitchFamily="34" charset="0"/>
              </a:rPr>
              <a:t>THINKING</a:t>
            </a:r>
            <a:br>
              <a:rPr lang="en-US" sz="9000" dirty="0">
                <a:latin typeface="Tahoma" panose="020B0604030504040204" pitchFamily="34" charset="0"/>
                <a:ea typeface="Tahoma" panose="020B0604030504040204" pitchFamily="34" charset="0"/>
                <a:cs typeface="Tahoma" panose="020B0604030504040204" pitchFamily="34" charset="0"/>
              </a:rPr>
            </a:br>
            <a:r>
              <a:rPr lang="en-US" sz="9000" dirty="0">
                <a:latin typeface="Tahoma" panose="020B0604030504040204" pitchFamily="34" charset="0"/>
                <a:ea typeface="Tahoma" panose="020B0604030504040204" pitchFamily="34" charset="0"/>
                <a:cs typeface="Tahoma" panose="020B0604030504040204" pitchFamily="34" charset="0"/>
              </a:rPr>
              <a:t>SYSTEMS</a:t>
            </a:r>
            <a:endParaRPr sz="9000" dirty="0">
              <a:latin typeface="Tahoma" panose="020B0604030504040204" pitchFamily="34" charset="0"/>
              <a:ea typeface="Tahoma" panose="020B0604030504040204" pitchFamily="34" charset="0"/>
              <a:cs typeface="Tahoma" panose="020B0604030504040204" pitchFamily="34" charset="0"/>
            </a:endParaRPr>
          </a:p>
        </p:txBody>
      </p:sp>
      <p:sp>
        <p:nvSpPr>
          <p:cNvPr id="392" name="Start presentation"/>
          <p:cNvSpPr txBox="1">
            <a:spLocks noGrp="1"/>
          </p:cNvSpPr>
          <p:nvPr>
            <p:ph type="body" idx="18"/>
          </p:nvPr>
        </p:nvSpPr>
        <p:spPr>
          <a:xfrm>
            <a:off x="4964704" y="2873932"/>
            <a:ext cx="7508979" cy="484090"/>
          </a:xfrm>
          <a:prstGeom prst="rect">
            <a:avLst/>
          </a:prstGeom>
        </p:spPr>
        <p:txBody>
          <a:bodyPr/>
          <a:lstStyle/>
          <a:p>
            <a:pPr algn="l"/>
            <a:r>
              <a:rPr lang="en-US" sz="5400" dirty="0">
                <a:solidFill>
                  <a:srgbClr val="33CCCC"/>
                </a:solidFill>
              </a:rPr>
              <a:t>INTRODUCING</a:t>
            </a:r>
            <a:endParaRPr sz="5400" dirty="0">
              <a:solidFill>
                <a:srgbClr val="33CCCC"/>
              </a:solidFill>
            </a:endParaRPr>
          </a:p>
        </p:txBody>
      </p:sp>
      <p:sp>
        <p:nvSpPr>
          <p:cNvPr id="9" name="FOCUS IN_">
            <a:extLst>
              <a:ext uri="{FF2B5EF4-FFF2-40B4-BE49-F238E27FC236}">
                <a16:creationId xmlns:a16="http://schemas.microsoft.com/office/drawing/2014/main" id="{EE3621D9-7A77-464D-B163-B05D5C900CC0}"/>
              </a:ext>
            </a:extLst>
          </p:cNvPr>
          <p:cNvSpPr txBox="1">
            <a:spLocks/>
          </p:cNvSpPr>
          <p:nvPr/>
        </p:nvSpPr>
        <p:spPr>
          <a:xfrm>
            <a:off x="1969409" y="3881923"/>
            <a:ext cx="948575" cy="23381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a:lstStyle>
          <a:p>
            <a:r>
              <a:rPr lang="en-US" sz="66000" dirty="0">
                <a:solidFill>
                  <a:schemeClr val="bg1">
                    <a:lumMod val="85000"/>
                  </a:schemeClr>
                </a:solidFill>
                <a:latin typeface="Adobe Garamond Pro" panose="02020502060506020403" pitchFamily="18" charset="0"/>
              </a:rPr>
              <a:t>2</a:t>
            </a:r>
          </a:p>
        </p:txBody>
      </p:sp>
    </p:spTree>
    <p:extLst>
      <p:ext uri="{BB962C8B-B14F-4D97-AF65-F5344CB8AC3E}">
        <p14:creationId xmlns:p14="http://schemas.microsoft.com/office/powerpoint/2010/main" val="283295906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F455F8A-70F0-4C1B-A1C1-F9EF27D2351E}"/>
              </a:ext>
            </a:extLst>
          </p:cNvPr>
          <p:cNvPicPr>
            <a:picLocks noChangeAspect="1"/>
          </p:cNvPicPr>
          <p:nvPr/>
        </p:nvPicPr>
        <p:blipFill rotWithShape="1">
          <a:blip r:embed="rId3">
            <a:extLst>
              <a:ext uri="{28A0092B-C50C-407E-A947-70E740481C1C}">
                <a14:useLocalDpi xmlns:a14="http://schemas.microsoft.com/office/drawing/2010/main" val="0"/>
              </a:ext>
            </a:extLst>
          </a:blip>
          <a:srcRect l="25384" t="11524" r="35271" b="98"/>
          <a:stretch/>
        </p:blipFill>
        <p:spPr>
          <a:xfrm>
            <a:off x="6653448" y="438149"/>
            <a:ext cx="5916375" cy="8872538"/>
          </a:xfrm>
          <a:prstGeom prst="rect">
            <a:avLst/>
          </a:prstGeom>
        </p:spPr>
      </p:pic>
      <p:pic>
        <p:nvPicPr>
          <p:cNvPr id="12" name="Picture 11">
            <a:extLst>
              <a:ext uri="{FF2B5EF4-FFF2-40B4-BE49-F238E27FC236}">
                <a16:creationId xmlns:a16="http://schemas.microsoft.com/office/drawing/2014/main" id="{8216F53C-947F-43E2-929C-616D33575A94}"/>
              </a:ext>
            </a:extLst>
          </p:cNvPr>
          <p:cNvPicPr>
            <a:picLocks noChangeAspect="1"/>
          </p:cNvPicPr>
          <p:nvPr/>
        </p:nvPicPr>
        <p:blipFill rotWithShape="1">
          <a:blip r:embed="rId4">
            <a:extLst>
              <a:ext uri="{28A0092B-C50C-407E-A947-70E740481C1C}">
                <a14:useLocalDpi xmlns:a14="http://schemas.microsoft.com/office/drawing/2010/main" val="0"/>
              </a:ext>
            </a:extLst>
          </a:blip>
          <a:srcRect l="19386" t="11524" r="42502"/>
          <a:stretch/>
        </p:blipFill>
        <p:spPr>
          <a:xfrm>
            <a:off x="434974" y="438149"/>
            <a:ext cx="5916375" cy="8867775"/>
          </a:xfrm>
          <a:prstGeom prst="rect">
            <a:avLst/>
          </a:prstGeom>
        </p:spPr>
      </p:pic>
      <p:sp>
        <p:nvSpPr>
          <p:cNvPr id="15" name="Section name here">
            <a:extLst>
              <a:ext uri="{FF2B5EF4-FFF2-40B4-BE49-F238E27FC236}">
                <a16:creationId xmlns:a16="http://schemas.microsoft.com/office/drawing/2014/main" id="{446BC1C5-24EB-4250-A2C8-C7C1E7AC11DB}"/>
              </a:ext>
            </a:extLst>
          </p:cNvPr>
          <p:cNvSpPr txBox="1">
            <a:spLocks/>
          </p:cNvSpPr>
          <p:nvPr/>
        </p:nvSpPr>
        <p:spPr>
          <a:xfrm>
            <a:off x="309796" y="6942585"/>
            <a:ext cx="6041553" cy="2210496"/>
          </a:xfrm>
          <a:prstGeom prst="rect">
            <a:avLst/>
          </a:prstGeom>
        </p:spPr>
        <p:txBody>
          <a:bodyPr/>
          <a:lst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a:lstStyle>
          <a:p>
            <a:r>
              <a:rPr lang="en-US" sz="14200" dirty="0">
                <a:latin typeface="Tahoma" panose="020B0604030504040204" pitchFamily="34" charset="0"/>
                <a:ea typeface="Tahoma" panose="020B0604030504040204" pitchFamily="34" charset="0"/>
                <a:cs typeface="Tahoma" panose="020B0604030504040204" pitchFamily="34" charset="0"/>
              </a:rPr>
              <a:t>FAST</a:t>
            </a:r>
            <a:r>
              <a:rPr lang="en-US" sz="17000" dirty="0">
                <a:latin typeface="Tahoma" panose="020B0604030504040204" pitchFamily="34" charset="0"/>
                <a:ea typeface="Tahoma" panose="020B0604030504040204" pitchFamily="34" charset="0"/>
                <a:cs typeface="Tahoma" panose="020B0604030504040204" pitchFamily="34" charset="0"/>
              </a:rPr>
              <a:t> </a:t>
            </a:r>
            <a:endParaRPr lang="en-US" sz="17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Section name here_">
            <a:extLst>
              <a:ext uri="{FF2B5EF4-FFF2-40B4-BE49-F238E27FC236}">
                <a16:creationId xmlns:a16="http://schemas.microsoft.com/office/drawing/2014/main" id="{42F2778F-1526-425F-BD38-FB6821FB5E5F}"/>
              </a:ext>
            </a:extLst>
          </p:cNvPr>
          <p:cNvSpPr txBox="1">
            <a:spLocks/>
          </p:cNvSpPr>
          <p:nvPr/>
        </p:nvSpPr>
        <p:spPr>
          <a:xfrm>
            <a:off x="6262008" y="7316781"/>
            <a:ext cx="6877049" cy="2210496"/>
          </a:xfrm>
          <a:prstGeom prst="rect">
            <a:avLst/>
          </a:prstGeom>
        </p:spPr>
        <p:txBody>
          <a:bodyPr/>
          <a:lst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a:lstStyle>
          <a:p>
            <a:r>
              <a:rPr lang="en-US" sz="14200" dirty="0">
                <a:latin typeface="Tahoma" panose="020B0604030504040204" pitchFamily="34" charset="0"/>
                <a:ea typeface="Tahoma" panose="020B0604030504040204" pitchFamily="34" charset="0"/>
                <a:cs typeface="Tahoma" panose="020B0604030504040204" pitchFamily="34" charset="0"/>
              </a:rPr>
              <a:t>SLOW</a:t>
            </a:r>
          </a:p>
        </p:txBody>
      </p:sp>
    </p:spTree>
    <p:extLst>
      <p:ext uri="{BB962C8B-B14F-4D97-AF65-F5344CB8AC3E}">
        <p14:creationId xmlns:p14="http://schemas.microsoft.com/office/powerpoint/2010/main" val="79575648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EC580FF-2BA8-4CE3-B2DB-5FAAC8206ADF}"/>
              </a:ext>
            </a:extLst>
          </p:cNvPr>
          <p:cNvPicPr>
            <a:picLocks noChangeAspect="1"/>
          </p:cNvPicPr>
          <p:nvPr/>
        </p:nvPicPr>
        <p:blipFill rotWithShape="1">
          <a:blip r:embed="rId3">
            <a:extLst>
              <a:ext uri="{28A0092B-C50C-407E-A947-70E740481C1C}">
                <a14:useLocalDpi xmlns:a14="http://schemas.microsoft.com/office/drawing/2010/main" val="0"/>
              </a:ext>
            </a:extLst>
          </a:blip>
          <a:srcRect l="3345" r="3345"/>
          <a:stretch/>
        </p:blipFill>
        <p:spPr>
          <a:xfrm>
            <a:off x="434975" y="442914"/>
            <a:ext cx="12134850" cy="8867772"/>
          </a:xfrm>
          <a:prstGeom prst="rect">
            <a:avLst/>
          </a:prstGeom>
          <a:ln w="38100">
            <a:solidFill>
              <a:srgbClr val="33CCCC"/>
            </a:solidFill>
          </a:ln>
        </p:spPr>
      </p:pic>
      <p:pic>
        <p:nvPicPr>
          <p:cNvPr id="4" name="Picture 3">
            <a:extLst>
              <a:ext uri="{FF2B5EF4-FFF2-40B4-BE49-F238E27FC236}">
                <a16:creationId xmlns:a16="http://schemas.microsoft.com/office/drawing/2014/main" id="{991C5505-9789-44D5-8AE2-D77197601E44}"/>
              </a:ext>
            </a:extLst>
          </p:cNvPr>
          <p:cNvPicPr>
            <a:picLocks noChangeAspect="1"/>
          </p:cNvPicPr>
          <p:nvPr/>
        </p:nvPicPr>
        <p:blipFill rotWithShape="1">
          <a:blip r:embed="rId4">
            <a:extLst>
              <a:ext uri="{28A0092B-C50C-407E-A947-70E740481C1C}">
                <a14:useLocalDpi xmlns:a14="http://schemas.microsoft.com/office/drawing/2010/main" val="0"/>
              </a:ext>
            </a:extLst>
          </a:blip>
          <a:srcRect r="11180"/>
          <a:stretch/>
        </p:blipFill>
        <p:spPr>
          <a:xfrm>
            <a:off x="434975" y="442913"/>
            <a:ext cx="12134850" cy="8867774"/>
          </a:xfrm>
          <a:prstGeom prst="rect">
            <a:avLst/>
          </a:prstGeom>
        </p:spPr>
      </p:pic>
      <p:sp>
        <p:nvSpPr>
          <p:cNvPr id="11" name="Rectangle 10">
            <a:extLst>
              <a:ext uri="{FF2B5EF4-FFF2-40B4-BE49-F238E27FC236}">
                <a16:creationId xmlns:a16="http://schemas.microsoft.com/office/drawing/2014/main" id="{1E05D2C3-3C17-4AB4-93CF-ED329D3FA32F}"/>
              </a:ext>
            </a:extLst>
          </p:cNvPr>
          <p:cNvSpPr/>
          <p:nvPr/>
        </p:nvSpPr>
        <p:spPr>
          <a:xfrm>
            <a:off x="434975" y="608014"/>
            <a:ext cx="12134850" cy="8867774"/>
          </a:xfrm>
          <a:prstGeom prst="rect">
            <a:avLst/>
          </a:prstGeom>
          <a:solidFill>
            <a:srgbClr val="47555E">
              <a:alpha val="90980"/>
            </a:srgbClr>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7">
            <a:extLst>
              <a:ext uri="{FF2B5EF4-FFF2-40B4-BE49-F238E27FC236}">
                <a16:creationId xmlns:a16="http://schemas.microsoft.com/office/drawing/2014/main" id="{AFDA9261-2F12-47AA-BD1B-3F54AFA701A7}"/>
              </a:ext>
            </a:extLst>
          </p:cNvPr>
          <p:cNvSpPr>
            <a:spLocks noGrp="1"/>
          </p:cNvSpPr>
          <p:nvPr>
            <p:ph type="body" sz="quarter" idx="4294967295"/>
          </p:nvPr>
        </p:nvSpPr>
        <p:spPr>
          <a:xfrm>
            <a:off x="1347788" y="5041901"/>
            <a:ext cx="10387012" cy="424526"/>
          </a:xfrm>
        </p:spPr>
        <p:txBody>
          <a:bodyPr/>
          <a:lstStyle/>
          <a:p>
            <a:r>
              <a:rPr lang="en-US" sz="4800" b="0" dirty="0">
                <a:solidFill>
                  <a:srgbClr val="33CCCC"/>
                </a:solidFill>
                <a:latin typeface="Calibri" panose="020F0502020204030204" pitchFamily="34" charset="0"/>
                <a:ea typeface="Adobe Heiti Std R" panose="020B0400000000000000" pitchFamily="34" charset="-128"/>
                <a:cs typeface="Calibri" panose="020F0502020204030204" pitchFamily="34" charset="0"/>
                <a:sym typeface="Gill Sans"/>
              </a:rPr>
              <a:t>CREATES OUR VIEW OF THE WORLD:</a:t>
            </a:r>
          </a:p>
        </p:txBody>
      </p:sp>
      <p:sp>
        <p:nvSpPr>
          <p:cNvPr id="32" name="Title 31">
            <a:extLst>
              <a:ext uri="{FF2B5EF4-FFF2-40B4-BE49-F238E27FC236}">
                <a16:creationId xmlns:a16="http://schemas.microsoft.com/office/drawing/2014/main" id="{7126B5B3-5E2F-4EA8-ACDE-B875EF97E91E}"/>
              </a:ext>
            </a:extLst>
          </p:cNvPr>
          <p:cNvSpPr>
            <a:spLocks noGrp="1"/>
          </p:cNvSpPr>
          <p:nvPr>
            <p:ph type="title" idx="4294967295"/>
          </p:nvPr>
        </p:nvSpPr>
        <p:spPr>
          <a:xfrm>
            <a:off x="1270000" y="1797050"/>
            <a:ext cx="10464800" cy="2336800"/>
          </a:xfrm>
        </p:spPr>
        <p:txBody>
          <a:bodyPr/>
          <a:lstStyle/>
          <a:p>
            <a:r>
              <a:rPr lang="en-US" sz="11500" dirty="0">
                <a:latin typeface="Tahoma" panose="020B0604030504040204" pitchFamily="34" charset="0"/>
                <a:ea typeface="Tahoma" panose="020B0604030504040204" pitchFamily="34" charset="0"/>
                <a:cs typeface="Tahoma" panose="020B0604030504040204" pitchFamily="34" charset="0"/>
              </a:rPr>
              <a:t>FAST </a:t>
            </a:r>
            <a:br>
              <a:rPr lang="en-US" sz="11500" dirty="0">
                <a:latin typeface="Tahoma" panose="020B0604030504040204" pitchFamily="34" charset="0"/>
                <a:ea typeface="Tahoma" panose="020B0604030504040204" pitchFamily="34" charset="0"/>
                <a:cs typeface="Tahoma" panose="020B0604030504040204" pitchFamily="34" charset="0"/>
              </a:rPr>
            </a:br>
            <a:r>
              <a:rPr lang="en-US" sz="11500" dirty="0">
                <a:latin typeface="Tahoma" panose="020B0604030504040204" pitchFamily="34" charset="0"/>
                <a:ea typeface="Tahoma" panose="020B0604030504040204" pitchFamily="34" charset="0"/>
                <a:cs typeface="Tahoma" panose="020B0604030504040204" pitchFamily="34" charset="0"/>
              </a:rPr>
              <a:t>THINKING</a:t>
            </a:r>
          </a:p>
        </p:txBody>
      </p:sp>
      <p:cxnSp>
        <p:nvCxnSpPr>
          <p:cNvPr id="8" name="Straight Connector 7">
            <a:extLst>
              <a:ext uri="{FF2B5EF4-FFF2-40B4-BE49-F238E27FC236}">
                <a16:creationId xmlns:a16="http://schemas.microsoft.com/office/drawing/2014/main" id="{DE63D924-C8FE-48B2-9A9B-D9B1D6A6BCE8}"/>
              </a:ext>
            </a:extLst>
          </p:cNvPr>
          <p:cNvCxnSpPr>
            <a:cxnSpLocks/>
          </p:cNvCxnSpPr>
          <p:nvPr/>
        </p:nvCxnSpPr>
        <p:spPr>
          <a:xfrm>
            <a:off x="1347788" y="4686300"/>
            <a:ext cx="10309224" cy="0"/>
          </a:xfrm>
          <a:prstGeom prst="line">
            <a:avLst/>
          </a:prstGeom>
          <a:noFill/>
          <a:ln w="25400" cap="flat" cmpd="sng">
            <a:solidFill>
              <a:schemeClr val="bg1">
                <a:lumMod val="75000"/>
              </a:schemeClr>
            </a:solidFill>
            <a:prstDash val="sysDot"/>
            <a:miter lim="400000"/>
          </a:ln>
          <a:effectLst/>
          <a:sp3d/>
        </p:spPr>
        <p:style>
          <a:lnRef idx="0">
            <a:scrgbClr r="0" g="0" b="0"/>
          </a:lnRef>
          <a:fillRef idx="0">
            <a:scrgbClr r="0" g="0" b="0"/>
          </a:fillRef>
          <a:effectRef idx="0">
            <a:scrgbClr r="0" g="0" b="0"/>
          </a:effectRef>
          <a:fontRef idx="none"/>
        </p:style>
      </p:cxnSp>
      <p:grpSp>
        <p:nvGrpSpPr>
          <p:cNvPr id="14" name="Group 13">
            <a:extLst>
              <a:ext uri="{FF2B5EF4-FFF2-40B4-BE49-F238E27FC236}">
                <a16:creationId xmlns:a16="http://schemas.microsoft.com/office/drawing/2014/main" id="{2D45EDA9-2DA2-4A25-B5C9-8C0DF6377FF8}"/>
              </a:ext>
            </a:extLst>
          </p:cNvPr>
          <p:cNvGrpSpPr/>
          <p:nvPr/>
        </p:nvGrpSpPr>
        <p:grpSpPr>
          <a:xfrm>
            <a:off x="674689" y="6471360"/>
            <a:ext cx="4383087" cy="1609823"/>
            <a:chOff x="903288" y="6583393"/>
            <a:chExt cx="4383087" cy="1609823"/>
          </a:xfrm>
        </p:grpSpPr>
        <p:sp>
          <p:nvSpPr>
            <p:cNvPr id="13" name="Rectangle 12">
              <a:extLst>
                <a:ext uri="{FF2B5EF4-FFF2-40B4-BE49-F238E27FC236}">
                  <a16:creationId xmlns:a16="http://schemas.microsoft.com/office/drawing/2014/main" id="{3ACB6637-BDAF-4EC0-90B0-F3ACDFE21B6B}"/>
                </a:ext>
              </a:extLst>
            </p:cNvPr>
            <p:cNvSpPr/>
            <p:nvPr/>
          </p:nvSpPr>
          <p:spPr>
            <a:xfrm>
              <a:off x="903288" y="7423775"/>
              <a:ext cx="4383087" cy="769441"/>
            </a:xfrm>
            <a:prstGeom prst="rect">
              <a:avLst/>
            </a:prstGeom>
          </p:spPr>
          <p:txBody>
            <a:bodyPr wrap="square">
              <a:spAutoFit/>
            </a:bodyPr>
            <a:lstStyle/>
            <a:p>
              <a:r>
                <a:rPr lang="en-US" sz="4400" b="1" dirty="0">
                  <a:solidFill>
                    <a:srgbClr val="FFFFFF"/>
                  </a:solidFill>
                  <a:sym typeface="Avenir Next"/>
                </a:rPr>
                <a:t>SEARCH &amp; FETCH</a:t>
              </a:r>
            </a:p>
          </p:txBody>
        </p:sp>
        <p:pic>
          <p:nvPicPr>
            <p:cNvPr id="1026" name="Picture 2" descr="Image result for magnifying glass icon">
              <a:extLst>
                <a:ext uri="{FF2B5EF4-FFF2-40B4-BE49-F238E27FC236}">
                  <a16:creationId xmlns:a16="http://schemas.microsoft.com/office/drawing/2014/main" id="{D05B6078-092C-4464-988F-DAE9F183DFF4}"/>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2710110" y="6583393"/>
              <a:ext cx="769442" cy="7694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2A04B203-99A3-408C-AD86-8A07DB8B4A82}"/>
              </a:ext>
            </a:extLst>
          </p:cNvPr>
          <p:cNvGrpSpPr/>
          <p:nvPr/>
        </p:nvGrpSpPr>
        <p:grpSpPr>
          <a:xfrm>
            <a:off x="5623262" y="6249377"/>
            <a:ext cx="2273379" cy="1785640"/>
            <a:chOff x="5949833" y="6361410"/>
            <a:chExt cx="2273379" cy="1785640"/>
          </a:xfrm>
        </p:grpSpPr>
        <p:sp>
          <p:nvSpPr>
            <p:cNvPr id="9" name="Rectangle 8">
              <a:extLst>
                <a:ext uri="{FF2B5EF4-FFF2-40B4-BE49-F238E27FC236}">
                  <a16:creationId xmlns:a16="http://schemas.microsoft.com/office/drawing/2014/main" id="{E57602F5-0317-4425-BE7B-78A1DB937E76}"/>
                </a:ext>
              </a:extLst>
            </p:cNvPr>
            <p:cNvSpPr/>
            <p:nvPr/>
          </p:nvSpPr>
          <p:spPr>
            <a:xfrm>
              <a:off x="5949833" y="7377609"/>
              <a:ext cx="2273379" cy="769441"/>
            </a:xfrm>
            <a:prstGeom prst="rect">
              <a:avLst/>
            </a:prstGeom>
          </p:spPr>
          <p:txBody>
            <a:bodyPr wrap="none">
              <a:spAutoFit/>
            </a:bodyPr>
            <a:lstStyle/>
            <a:p>
              <a:r>
                <a:rPr lang="en-US" sz="4400" b="1" dirty="0">
                  <a:solidFill>
                    <a:srgbClr val="FFFFFF"/>
                  </a:solidFill>
                  <a:sym typeface="Avenir Next"/>
                </a:rPr>
                <a:t>ANCIENT</a:t>
              </a:r>
              <a:endParaRPr lang="en-US" dirty="0"/>
            </a:p>
          </p:txBody>
        </p:sp>
        <p:pic>
          <p:nvPicPr>
            <p:cNvPr id="1028" name="Picture 4" descr="Image result for pyramid  icon">
              <a:extLst>
                <a:ext uri="{FF2B5EF4-FFF2-40B4-BE49-F238E27FC236}">
                  <a16:creationId xmlns:a16="http://schemas.microsoft.com/office/drawing/2014/main" id="{415D5C2A-1B6C-40E8-B775-F5811957D88E}"/>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6514461" y="6361410"/>
              <a:ext cx="1144122" cy="1144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203445D4-5008-4D03-AE7E-C11E45A6FD49}"/>
              </a:ext>
            </a:extLst>
          </p:cNvPr>
          <p:cNvGrpSpPr/>
          <p:nvPr/>
        </p:nvGrpSpPr>
        <p:grpSpPr>
          <a:xfrm>
            <a:off x="8886669" y="6276067"/>
            <a:ext cx="3118161" cy="1758950"/>
            <a:chOff x="8886669" y="6388100"/>
            <a:chExt cx="3118161" cy="1758950"/>
          </a:xfrm>
        </p:grpSpPr>
        <p:sp>
          <p:nvSpPr>
            <p:cNvPr id="10" name="Rectangle 9">
              <a:extLst>
                <a:ext uri="{FF2B5EF4-FFF2-40B4-BE49-F238E27FC236}">
                  <a16:creationId xmlns:a16="http://schemas.microsoft.com/office/drawing/2014/main" id="{155789B9-B3D9-487B-AF58-3C056F2B15CC}"/>
                </a:ext>
              </a:extLst>
            </p:cNvPr>
            <p:cNvSpPr/>
            <p:nvPr/>
          </p:nvSpPr>
          <p:spPr>
            <a:xfrm>
              <a:off x="8886669" y="7377609"/>
              <a:ext cx="3118161" cy="769441"/>
            </a:xfrm>
            <a:prstGeom prst="rect">
              <a:avLst/>
            </a:prstGeom>
          </p:spPr>
          <p:txBody>
            <a:bodyPr wrap="none">
              <a:spAutoFit/>
            </a:bodyPr>
            <a:lstStyle/>
            <a:p>
              <a:r>
                <a:rPr lang="en-US" sz="4400" b="1" dirty="0">
                  <a:solidFill>
                    <a:srgbClr val="FFFFFF"/>
                  </a:solidFill>
                  <a:sym typeface="Avenir Next"/>
                </a:rPr>
                <a:t>AUTOMATIC</a:t>
              </a:r>
            </a:p>
          </p:txBody>
        </p:sp>
        <p:pic>
          <p:nvPicPr>
            <p:cNvPr id="1030" name="Picture 6" descr="Image result for lightning icon">
              <a:extLst>
                <a:ext uri="{FF2B5EF4-FFF2-40B4-BE49-F238E27FC236}">
                  <a16:creationId xmlns:a16="http://schemas.microsoft.com/office/drawing/2014/main" id="{7D7429F9-D137-4E56-829E-BC72875D1387}"/>
                </a:ext>
              </a:extLst>
            </p:cNvPr>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9982199" y="6388100"/>
              <a:ext cx="927100" cy="9271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7029483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651F27-1C46-462C-9636-325E12EB5014}"/>
              </a:ext>
            </a:extLst>
          </p:cNvPr>
          <p:cNvPicPr>
            <a:picLocks noChangeAspect="1"/>
          </p:cNvPicPr>
          <p:nvPr/>
        </p:nvPicPr>
        <p:blipFill rotWithShape="1">
          <a:blip r:embed="rId3">
            <a:extLst>
              <a:ext uri="{28A0092B-C50C-407E-A947-70E740481C1C}">
                <a14:useLocalDpi xmlns:a14="http://schemas.microsoft.com/office/drawing/2010/main" val="0"/>
              </a:ext>
            </a:extLst>
          </a:blip>
          <a:srcRect l="9657" t="4398" r="3127"/>
          <a:stretch/>
        </p:blipFill>
        <p:spPr>
          <a:xfrm>
            <a:off x="434974" y="442914"/>
            <a:ext cx="12134851" cy="8867774"/>
          </a:xfrm>
          <a:prstGeom prst="rect">
            <a:avLst/>
          </a:prstGeom>
        </p:spPr>
      </p:pic>
      <p:sp>
        <p:nvSpPr>
          <p:cNvPr id="11" name="Rectangle 10">
            <a:extLst>
              <a:ext uri="{FF2B5EF4-FFF2-40B4-BE49-F238E27FC236}">
                <a16:creationId xmlns:a16="http://schemas.microsoft.com/office/drawing/2014/main" id="{1E05D2C3-3C17-4AB4-93CF-ED329D3FA32F}"/>
              </a:ext>
            </a:extLst>
          </p:cNvPr>
          <p:cNvSpPr/>
          <p:nvPr/>
        </p:nvSpPr>
        <p:spPr>
          <a:xfrm>
            <a:off x="434975" y="442914"/>
            <a:ext cx="12134850" cy="8867774"/>
          </a:xfrm>
          <a:prstGeom prst="rect">
            <a:avLst/>
          </a:prstGeom>
          <a:solidFill>
            <a:srgbClr val="47555E">
              <a:alpha val="90980"/>
            </a:srgbClr>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7">
            <a:extLst>
              <a:ext uri="{FF2B5EF4-FFF2-40B4-BE49-F238E27FC236}">
                <a16:creationId xmlns:a16="http://schemas.microsoft.com/office/drawing/2014/main" id="{AFDA9261-2F12-47AA-BD1B-3F54AFA701A7}"/>
              </a:ext>
            </a:extLst>
          </p:cNvPr>
          <p:cNvSpPr>
            <a:spLocks noGrp="1"/>
          </p:cNvSpPr>
          <p:nvPr>
            <p:ph type="body" sz="quarter" idx="4294967295"/>
          </p:nvPr>
        </p:nvSpPr>
        <p:spPr>
          <a:xfrm>
            <a:off x="1347788" y="5041901"/>
            <a:ext cx="10387012" cy="424526"/>
          </a:xfrm>
        </p:spPr>
        <p:txBody>
          <a:bodyPr/>
          <a:lstStyle/>
          <a:p>
            <a:r>
              <a:rPr lang="en-US" sz="4800" dirty="0">
                <a:solidFill>
                  <a:srgbClr val="33CCCC"/>
                </a:solidFill>
                <a:latin typeface="Calibri" panose="020F0502020204030204" pitchFamily="34" charset="0"/>
                <a:ea typeface="Adobe Heiti Std R" panose="020B0400000000000000" pitchFamily="34" charset="-128"/>
                <a:cs typeface="Calibri" panose="020F0502020204030204" pitchFamily="34" charset="0"/>
              </a:rPr>
              <a:t>IS OUR EXECUTIVE FUNCTION: </a:t>
            </a:r>
            <a:br>
              <a:rPr lang="en-US" sz="4800" dirty="0">
                <a:solidFill>
                  <a:srgbClr val="33CCCC"/>
                </a:solidFill>
                <a:latin typeface="Calibri" panose="020F0502020204030204" pitchFamily="34" charset="0"/>
                <a:ea typeface="Adobe Heiti Std R" panose="020B0400000000000000" pitchFamily="34" charset="-128"/>
                <a:cs typeface="Calibri" panose="020F0502020204030204" pitchFamily="34" charset="0"/>
              </a:rPr>
            </a:br>
            <a:endParaRPr lang="en-US" sz="4800" dirty="0">
              <a:solidFill>
                <a:srgbClr val="33CCCC"/>
              </a:solidFill>
              <a:latin typeface="Calibri" panose="020F0502020204030204" pitchFamily="34" charset="0"/>
              <a:ea typeface="Adobe Heiti Std R" panose="020B0400000000000000" pitchFamily="34" charset="-128"/>
              <a:cs typeface="Calibri" panose="020F0502020204030204" pitchFamily="34" charset="0"/>
            </a:endParaRPr>
          </a:p>
        </p:txBody>
      </p:sp>
      <p:sp>
        <p:nvSpPr>
          <p:cNvPr id="32" name="Title 31">
            <a:extLst>
              <a:ext uri="{FF2B5EF4-FFF2-40B4-BE49-F238E27FC236}">
                <a16:creationId xmlns:a16="http://schemas.microsoft.com/office/drawing/2014/main" id="{7126B5B3-5E2F-4EA8-ACDE-B875EF97E91E}"/>
              </a:ext>
            </a:extLst>
          </p:cNvPr>
          <p:cNvSpPr>
            <a:spLocks noGrp="1"/>
          </p:cNvSpPr>
          <p:nvPr>
            <p:ph type="title" idx="4294967295"/>
          </p:nvPr>
        </p:nvSpPr>
        <p:spPr>
          <a:xfrm>
            <a:off x="1270000" y="1797050"/>
            <a:ext cx="10464800" cy="2336800"/>
          </a:xfrm>
        </p:spPr>
        <p:txBody>
          <a:bodyPr/>
          <a:lstStyle/>
          <a:p>
            <a:r>
              <a:rPr lang="en-US" sz="11500" dirty="0">
                <a:latin typeface="Tahoma" panose="020B0604030504040204" pitchFamily="34" charset="0"/>
                <a:ea typeface="Tahoma" panose="020B0604030504040204" pitchFamily="34" charset="0"/>
                <a:cs typeface="Tahoma" panose="020B0604030504040204" pitchFamily="34" charset="0"/>
              </a:rPr>
              <a:t>SLOW </a:t>
            </a:r>
            <a:br>
              <a:rPr lang="en-US" sz="11500" dirty="0">
                <a:latin typeface="Tahoma" panose="020B0604030504040204" pitchFamily="34" charset="0"/>
                <a:ea typeface="Tahoma" panose="020B0604030504040204" pitchFamily="34" charset="0"/>
                <a:cs typeface="Tahoma" panose="020B0604030504040204" pitchFamily="34" charset="0"/>
              </a:rPr>
            </a:br>
            <a:r>
              <a:rPr lang="en-US" sz="11500" dirty="0">
                <a:latin typeface="Tahoma" panose="020B0604030504040204" pitchFamily="34" charset="0"/>
                <a:ea typeface="Tahoma" panose="020B0604030504040204" pitchFamily="34" charset="0"/>
                <a:cs typeface="Tahoma" panose="020B0604030504040204" pitchFamily="34" charset="0"/>
              </a:rPr>
              <a:t>THINKING</a:t>
            </a:r>
          </a:p>
        </p:txBody>
      </p:sp>
      <p:cxnSp>
        <p:nvCxnSpPr>
          <p:cNvPr id="8" name="Straight Connector 7">
            <a:extLst>
              <a:ext uri="{FF2B5EF4-FFF2-40B4-BE49-F238E27FC236}">
                <a16:creationId xmlns:a16="http://schemas.microsoft.com/office/drawing/2014/main" id="{DE63D924-C8FE-48B2-9A9B-D9B1D6A6BCE8}"/>
              </a:ext>
            </a:extLst>
          </p:cNvPr>
          <p:cNvCxnSpPr>
            <a:cxnSpLocks/>
          </p:cNvCxnSpPr>
          <p:nvPr/>
        </p:nvCxnSpPr>
        <p:spPr>
          <a:xfrm>
            <a:off x="1347788" y="4686300"/>
            <a:ext cx="10309224" cy="0"/>
          </a:xfrm>
          <a:prstGeom prst="line">
            <a:avLst/>
          </a:prstGeom>
          <a:noFill/>
          <a:ln w="25400" cap="flat" cmpd="sng">
            <a:solidFill>
              <a:schemeClr val="bg1">
                <a:lumMod val="75000"/>
              </a:schemeClr>
            </a:solidFill>
            <a:prstDash val="sysDot"/>
            <a:miter lim="400000"/>
          </a:ln>
          <a:effectLst/>
          <a:sp3d/>
        </p:spPr>
        <p:style>
          <a:lnRef idx="0">
            <a:scrgbClr r="0" g="0" b="0"/>
          </a:lnRef>
          <a:fillRef idx="0">
            <a:scrgbClr r="0" g="0" b="0"/>
          </a:fillRef>
          <a:effectRef idx="0">
            <a:scrgbClr r="0" g="0" b="0"/>
          </a:effectRef>
          <a:fontRef idx="none"/>
        </p:style>
      </p:cxnSp>
      <p:grpSp>
        <p:nvGrpSpPr>
          <p:cNvPr id="2" name="Group 1"/>
          <p:cNvGrpSpPr/>
          <p:nvPr/>
        </p:nvGrpSpPr>
        <p:grpSpPr>
          <a:xfrm>
            <a:off x="903288" y="6326753"/>
            <a:ext cx="11241006" cy="1661093"/>
            <a:chOff x="903288" y="6228782"/>
            <a:chExt cx="11241006" cy="1661093"/>
          </a:xfrm>
        </p:grpSpPr>
        <p:sp>
          <p:nvSpPr>
            <p:cNvPr id="13" name="Rectangle 12">
              <a:extLst>
                <a:ext uri="{FF2B5EF4-FFF2-40B4-BE49-F238E27FC236}">
                  <a16:creationId xmlns:a16="http://schemas.microsoft.com/office/drawing/2014/main" id="{3ACB6637-BDAF-4EC0-90B0-F3ACDFE21B6B}"/>
                </a:ext>
              </a:extLst>
            </p:cNvPr>
            <p:cNvSpPr/>
            <p:nvPr/>
          </p:nvSpPr>
          <p:spPr>
            <a:xfrm>
              <a:off x="903288" y="7120434"/>
              <a:ext cx="4383087" cy="769441"/>
            </a:xfrm>
            <a:prstGeom prst="rect">
              <a:avLst/>
            </a:prstGeom>
          </p:spPr>
          <p:txBody>
            <a:bodyPr wrap="square">
              <a:spAutoFit/>
            </a:bodyPr>
            <a:lstStyle/>
            <a:p>
              <a:r>
                <a:rPr lang="en-US" sz="4400" b="1" dirty="0">
                  <a:solidFill>
                    <a:srgbClr val="FFFFFF"/>
                  </a:solidFill>
                  <a:sym typeface="Avenir Next"/>
                </a:rPr>
                <a:t>ANALYZE &amp; PLAN</a:t>
              </a:r>
            </a:p>
          </p:txBody>
        </p:sp>
        <p:sp>
          <p:nvSpPr>
            <p:cNvPr id="9" name="Rectangle 8">
              <a:extLst>
                <a:ext uri="{FF2B5EF4-FFF2-40B4-BE49-F238E27FC236}">
                  <a16:creationId xmlns:a16="http://schemas.microsoft.com/office/drawing/2014/main" id="{E57602F5-0317-4425-BE7B-78A1DB937E76}"/>
                </a:ext>
              </a:extLst>
            </p:cNvPr>
            <p:cNvSpPr/>
            <p:nvPr/>
          </p:nvSpPr>
          <p:spPr>
            <a:xfrm>
              <a:off x="6085288" y="7120434"/>
              <a:ext cx="2002471" cy="769441"/>
            </a:xfrm>
            <a:prstGeom prst="rect">
              <a:avLst/>
            </a:prstGeom>
          </p:spPr>
          <p:txBody>
            <a:bodyPr wrap="none">
              <a:spAutoFit/>
            </a:bodyPr>
            <a:lstStyle/>
            <a:p>
              <a:r>
                <a:rPr lang="en-US" sz="4400" b="1" dirty="0">
                  <a:solidFill>
                    <a:srgbClr val="FFFFFF"/>
                  </a:solidFill>
                  <a:sym typeface="Avenir Next"/>
                </a:rPr>
                <a:t>RECENT</a:t>
              </a:r>
              <a:endParaRPr lang="en-US" dirty="0"/>
            </a:p>
          </p:txBody>
        </p:sp>
        <p:sp>
          <p:nvSpPr>
            <p:cNvPr id="10" name="Rectangle 9">
              <a:extLst>
                <a:ext uri="{FF2B5EF4-FFF2-40B4-BE49-F238E27FC236}">
                  <a16:creationId xmlns:a16="http://schemas.microsoft.com/office/drawing/2014/main" id="{155789B9-B3D9-487B-AF58-3C056F2B15CC}"/>
                </a:ext>
              </a:extLst>
            </p:cNvPr>
            <p:cNvSpPr/>
            <p:nvPr/>
          </p:nvSpPr>
          <p:spPr>
            <a:xfrm>
              <a:off x="8747209" y="7120434"/>
              <a:ext cx="3397085" cy="769441"/>
            </a:xfrm>
            <a:prstGeom prst="rect">
              <a:avLst/>
            </a:prstGeom>
          </p:spPr>
          <p:txBody>
            <a:bodyPr wrap="none">
              <a:spAutoFit/>
            </a:bodyPr>
            <a:lstStyle/>
            <a:p>
              <a:r>
                <a:rPr lang="en-US" sz="4400" b="1" dirty="0">
                  <a:solidFill>
                    <a:srgbClr val="FFFFFF"/>
                  </a:solidFill>
                  <a:sym typeface="Avenir Next"/>
                </a:rPr>
                <a:t>INTENTIONAL</a:t>
              </a:r>
            </a:p>
          </p:txBody>
        </p:sp>
        <p:pic>
          <p:nvPicPr>
            <p:cNvPr id="2050" name="Picture 2" descr="Image result for chess icon">
              <a:extLst>
                <a:ext uri="{FF2B5EF4-FFF2-40B4-BE49-F238E27FC236}">
                  <a16:creationId xmlns:a16="http://schemas.microsoft.com/office/drawing/2014/main" id="{900D3C26-DB70-4810-B741-2663869E4F05}"/>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2570163" y="6294589"/>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hecklist icon">
              <a:extLst>
                <a:ext uri="{FF2B5EF4-FFF2-40B4-BE49-F238E27FC236}">
                  <a16:creationId xmlns:a16="http://schemas.microsoft.com/office/drawing/2014/main" id="{160FF235-3157-4475-9A7C-2FA9D6691E1F}"/>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10020234" y="6248894"/>
              <a:ext cx="828805" cy="8288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_" descr="Image result for stopwatch icon">
              <a:extLst>
                <a:ext uri="{FF2B5EF4-FFF2-40B4-BE49-F238E27FC236}">
                  <a16:creationId xmlns:a16="http://schemas.microsoft.com/office/drawing/2014/main" id="{EE441D47-5F4B-4DB5-B309-18F13C9A456D}"/>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6603923" y="6228782"/>
              <a:ext cx="869027" cy="8690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191795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D3D7976-8058-436C-9EA9-E9340B3A8ECC}"/>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37" b="37"/>
          <a:stretch>
            <a:fillRect/>
          </a:stretch>
        </p:blipFill>
        <p:spPr/>
      </p:pic>
      <p:sp>
        <p:nvSpPr>
          <p:cNvPr id="16" name="Rectangle 15">
            <a:extLst>
              <a:ext uri="{FF2B5EF4-FFF2-40B4-BE49-F238E27FC236}">
                <a16:creationId xmlns:a16="http://schemas.microsoft.com/office/drawing/2014/main" id="{82584DE3-96FB-4DF8-8710-1BDE01C430D0}"/>
              </a:ext>
            </a:extLst>
          </p:cNvPr>
          <p:cNvSpPr/>
          <p:nvPr/>
        </p:nvSpPr>
        <p:spPr>
          <a:xfrm>
            <a:off x="-25400" y="0"/>
            <a:ext cx="13030200" cy="9753600"/>
          </a:xfrm>
          <a:prstGeom prst="rect">
            <a:avLst/>
          </a:prstGeom>
          <a:solidFill>
            <a:srgbClr val="262626">
              <a:alpha val="7803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
        <p:nvSpPr>
          <p:cNvPr id="3" name="Text Placeholder 2">
            <a:extLst>
              <a:ext uri="{FF2B5EF4-FFF2-40B4-BE49-F238E27FC236}">
                <a16:creationId xmlns:a16="http://schemas.microsoft.com/office/drawing/2014/main" id="{DAA05255-C355-40F8-9D16-B73A244319EB}"/>
              </a:ext>
            </a:extLst>
          </p:cNvPr>
          <p:cNvSpPr>
            <a:spLocks noGrp="1"/>
          </p:cNvSpPr>
          <p:nvPr>
            <p:ph type="body" sz="quarter" idx="14"/>
          </p:nvPr>
        </p:nvSpPr>
        <p:spPr>
          <a:xfrm>
            <a:off x="1270000" y="1384300"/>
            <a:ext cx="842765" cy="842765"/>
          </a:xfrm>
          <a:solidFill>
            <a:srgbClr val="33CCCC"/>
          </a:solidFill>
        </p:spPr>
        <p:txBody>
          <a:bodyPr/>
          <a:lstStyle/>
          <a:p>
            <a:endParaRPr lang="en-US" dirty="0"/>
          </a:p>
        </p:txBody>
      </p:sp>
      <p:sp>
        <p:nvSpPr>
          <p:cNvPr id="4" name="Text Placeholder 3">
            <a:extLst>
              <a:ext uri="{FF2B5EF4-FFF2-40B4-BE49-F238E27FC236}">
                <a16:creationId xmlns:a16="http://schemas.microsoft.com/office/drawing/2014/main" id="{37AABE9A-411B-4CC1-80C1-56CA78376AB5}"/>
              </a:ext>
            </a:extLst>
          </p:cNvPr>
          <p:cNvSpPr>
            <a:spLocks noGrp="1"/>
          </p:cNvSpPr>
          <p:nvPr>
            <p:ph type="body" sz="quarter" idx="15"/>
          </p:nvPr>
        </p:nvSpPr>
        <p:spPr>
          <a:xfrm rot="5400000">
            <a:off x="10892035" y="1384300"/>
            <a:ext cx="842766" cy="842765"/>
          </a:xfrm>
          <a:solidFill>
            <a:srgbClr val="33CCCC"/>
          </a:solidFill>
        </p:spPr>
        <p:txBody>
          <a:bodyPr/>
          <a:lstStyle/>
          <a:p>
            <a:endParaRPr lang="en-US" dirty="0"/>
          </a:p>
        </p:txBody>
      </p:sp>
      <p:sp>
        <p:nvSpPr>
          <p:cNvPr id="5" name="Text Placeholder 4">
            <a:extLst>
              <a:ext uri="{FF2B5EF4-FFF2-40B4-BE49-F238E27FC236}">
                <a16:creationId xmlns:a16="http://schemas.microsoft.com/office/drawing/2014/main" id="{AA07F89B-D708-4EB7-9D7E-D990B934811A}"/>
              </a:ext>
            </a:extLst>
          </p:cNvPr>
          <p:cNvSpPr>
            <a:spLocks noGrp="1"/>
          </p:cNvSpPr>
          <p:nvPr>
            <p:ph type="body" sz="quarter" idx="16"/>
          </p:nvPr>
        </p:nvSpPr>
        <p:spPr>
          <a:xfrm rot="16200000">
            <a:off x="1270000" y="7526535"/>
            <a:ext cx="842765" cy="842765"/>
          </a:xfrm>
          <a:solidFill>
            <a:srgbClr val="33CCCC"/>
          </a:solidFill>
        </p:spPr>
        <p:txBody>
          <a:bodyPr/>
          <a:lstStyle/>
          <a:p>
            <a:endParaRPr lang="en-US" dirty="0"/>
          </a:p>
        </p:txBody>
      </p:sp>
      <p:sp>
        <p:nvSpPr>
          <p:cNvPr id="6" name="Text Placeholder 5">
            <a:extLst>
              <a:ext uri="{FF2B5EF4-FFF2-40B4-BE49-F238E27FC236}">
                <a16:creationId xmlns:a16="http://schemas.microsoft.com/office/drawing/2014/main" id="{ADB8508B-893E-45E4-8AFD-137C370048AB}"/>
              </a:ext>
            </a:extLst>
          </p:cNvPr>
          <p:cNvSpPr>
            <a:spLocks noGrp="1"/>
          </p:cNvSpPr>
          <p:nvPr>
            <p:ph type="body" sz="quarter" idx="17"/>
          </p:nvPr>
        </p:nvSpPr>
        <p:spPr>
          <a:xfrm rot="10800000">
            <a:off x="10892035" y="7526535"/>
            <a:ext cx="842765" cy="842765"/>
          </a:xfrm>
          <a:solidFill>
            <a:srgbClr val="33CCCC"/>
          </a:solidFill>
        </p:spPr>
        <p:txBody>
          <a:bodyPr/>
          <a:lstStyle/>
          <a:p>
            <a:endParaRPr lang="en-US" dirty="0"/>
          </a:p>
        </p:txBody>
      </p:sp>
      <p:sp>
        <p:nvSpPr>
          <p:cNvPr id="9" name="Title 31">
            <a:extLst>
              <a:ext uri="{FF2B5EF4-FFF2-40B4-BE49-F238E27FC236}">
                <a16:creationId xmlns:a16="http://schemas.microsoft.com/office/drawing/2014/main" id="{F9FAE7A8-0E21-4AC7-AD35-510C711445D9}"/>
              </a:ext>
            </a:extLst>
          </p:cNvPr>
          <p:cNvSpPr txBox="1">
            <a:spLocks/>
          </p:cNvSpPr>
          <p:nvPr/>
        </p:nvSpPr>
        <p:spPr>
          <a:xfrm>
            <a:off x="1739599" y="2618707"/>
            <a:ext cx="13030200" cy="2338102"/>
          </a:xfrm>
          <a:prstGeom prst="rect">
            <a:avLst/>
          </a:prstGeom>
        </p:spPr>
        <p:txBody>
          <a:bodyPr/>
          <a:lst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a:lstStyle>
          <a:p>
            <a:pPr algn="l"/>
            <a:r>
              <a:rPr lang="en-US" sz="10000" dirty="0">
                <a:solidFill>
                  <a:schemeClr val="bg1"/>
                </a:solidFill>
                <a:latin typeface="Tahoma" panose="020B0604030504040204" pitchFamily="34" charset="0"/>
                <a:ea typeface="Tahoma" panose="020B0604030504040204" pitchFamily="34" charset="0"/>
                <a:cs typeface="Tahoma" panose="020B0604030504040204" pitchFamily="34" charset="0"/>
              </a:rPr>
              <a:t>ANNE APPROACHED</a:t>
            </a:r>
            <a:br>
              <a:rPr lang="en-US" sz="100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0000" dirty="0">
                <a:solidFill>
                  <a:schemeClr val="bg1"/>
                </a:solidFill>
                <a:latin typeface="Tahoma" panose="020B0604030504040204" pitchFamily="34" charset="0"/>
                <a:ea typeface="Tahoma" panose="020B0604030504040204" pitchFamily="34" charset="0"/>
                <a:cs typeface="Tahoma" panose="020B0604030504040204" pitchFamily="34" charset="0"/>
              </a:rPr>
              <a:t>THE BANK</a:t>
            </a:r>
            <a:br>
              <a:rPr lang="en-US" sz="10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br>
            <a:endParaRPr lang="en-US" sz="10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 Placeholder 37">
            <a:extLst>
              <a:ext uri="{FF2B5EF4-FFF2-40B4-BE49-F238E27FC236}">
                <a16:creationId xmlns:a16="http://schemas.microsoft.com/office/drawing/2014/main" id="{11A376D7-FF88-4190-8A05-F9A221E169E0}"/>
              </a:ext>
            </a:extLst>
          </p:cNvPr>
          <p:cNvSpPr txBox="1">
            <a:spLocks/>
          </p:cNvSpPr>
          <p:nvPr/>
        </p:nvSpPr>
        <p:spPr>
          <a:xfrm>
            <a:off x="1492251" y="1259729"/>
            <a:ext cx="10020299" cy="422128"/>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4400" dirty="0">
                <a:solidFill>
                  <a:schemeClr val="bg1">
                    <a:lumMod val="85000"/>
                  </a:schemeClr>
                </a:solidFill>
                <a:latin typeface="Calibri" panose="020F0502020204030204" pitchFamily="34" charset="0"/>
                <a:ea typeface="Adobe Heiti Std R" panose="020B0400000000000000" pitchFamily="34" charset="-128"/>
                <a:cs typeface="Calibri" panose="020F0502020204030204" pitchFamily="34" charset="0"/>
                <a:sym typeface="Avenir Next"/>
              </a:rPr>
              <a:t>FAST THINKING, CLOSE UP </a:t>
            </a:r>
          </a:p>
        </p:txBody>
      </p:sp>
      <p:sp>
        <p:nvSpPr>
          <p:cNvPr id="12" name="Text Placeholder 37_">
            <a:extLst>
              <a:ext uri="{FF2B5EF4-FFF2-40B4-BE49-F238E27FC236}">
                <a16:creationId xmlns:a16="http://schemas.microsoft.com/office/drawing/2014/main" id="{381B4B6D-3182-400B-BCF3-90D8A93C88F4}"/>
              </a:ext>
            </a:extLst>
          </p:cNvPr>
          <p:cNvSpPr txBox="1">
            <a:spLocks/>
          </p:cNvSpPr>
          <p:nvPr/>
        </p:nvSpPr>
        <p:spPr>
          <a:xfrm>
            <a:off x="1492251" y="7966493"/>
            <a:ext cx="10020299" cy="422128"/>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4400" i="1" dirty="0">
                <a:solidFill>
                  <a:schemeClr val="bg1">
                    <a:lumMod val="65000"/>
                  </a:schemeClr>
                </a:solidFill>
                <a:latin typeface="Calibri" panose="020F0502020204030204" pitchFamily="34" charset="0"/>
                <a:ea typeface="Adobe Heiti Std R" panose="020B0400000000000000" pitchFamily="34" charset="-128"/>
                <a:cs typeface="Calibri" panose="020F0502020204030204" pitchFamily="34" charset="0"/>
              </a:rPr>
              <a:t>What image came to mind? </a:t>
            </a:r>
          </a:p>
        </p:txBody>
      </p:sp>
    </p:spTree>
    <p:extLst>
      <p:ext uri="{BB962C8B-B14F-4D97-AF65-F5344CB8AC3E}">
        <p14:creationId xmlns:p14="http://schemas.microsoft.com/office/powerpoint/2010/main" val="24605134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900" decel="100000" fill="hold"/>
                                        <p:tgtEl>
                                          <p:spTgt spid="12"/>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6EDC07-4AA8-48B5-9B46-6D6517040DFE}"/>
              </a:ext>
            </a:extLst>
          </p:cNvPr>
          <p:cNvPicPr>
            <a:picLocks noChangeAspect="1"/>
          </p:cNvPicPr>
          <p:nvPr/>
        </p:nvPicPr>
        <p:blipFill rotWithShape="1">
          <a:blip r:embed="rId3">
            <a:extLst>
              <a:ext uri="{28A0092B-C50C-407E-A947-70E740481C1C}">
                <a14:useLocalDpi xmlns:a14="http://schemas.microsoft.com/office/drawing/2010/main" val="0"/>
              </a:ext>
            </a:extLst>
          </a:blip>
          <a:srcRect l="27203" r="27829"/>
          <a:stretch/>
        </p:blipFill>
        <p:spPr>
          <a:xfrm>
            <a:off x="6653450" y="438149"/>
            <a:ext cx="5916374" cy="8867774"/>
          </a:xfrm>
          <a:prstGeom prst="rect">
            <a:avLst/>
          </a:prstGeom>
        </p:spPr>
      </p:pic>
      <p:pic>
        <p:nvPicPr>
          <p:cNvPr id="11" name="Picture 10" descr="ATM 01.jpg">
            <a:extLst>
              <a:ext uri="{FF2B5EF4-FFF2-40B4-BE49-F238E27FC236}">
                <a16:creationId xmlns:a16="http://schemas.microsoft.com/office/drawing/2014/main" id="{C623954E-5192-4973-A9F8-79A7A492BFC2}"/>
              </a:ext>
            </a:extLst>
          </p:cNvPr>
          <p:cNvPicPr>
            <a:picLocks noChangeAspect="1"/>
          </p:cNvPicPr>
          <p:nvPr/>
        </p:nvPicPr>
        <p:blipFill rotWithShape="1">
          <a:blip r:embed="rId4">
            <a:extLst>
              <a:ext uri="{28A0092B-C50C-407E-A947-70E740481C1C}">
                <a14:useLocalDpi xmlns:a14="http://schemas.microsoft.com/office/drawing/2010/main" val="0"/>
              </a:ext>
            </a:extLst>
          </a:blip>
          <a:srcRect b="1032"/>
          <a:stretch/>
        </p:blipFill>
        <p:spPr>
          <a:xfrm flipH="1">
            <a:off x="434973" y="438149"/>
            <a:ext cx="5913192" cy="8867774"/>
          </a:xfrm>
          <a:prstGeom prst="rect">
            <a:avLst/>
          </a:prstGeom>
        </p:spPr>
      </p:pic>
      <p:sp>
        <p:nvSpPr>
          <p:cNvPr id="15" name="Section name here">
            <a:extLst>
              <a:ext uri="{FF2B5EF4-FFF2-40B4-BE49-F238E27FC236}">
                <a16:creationId xmlns:a16="http://schemas.microsoft.com/office/drawing/2014/main" id="{446BC1C5-24EB-4250-A2C8-C7C1E7AC11DB}"/>
              </a:ext>
            </a:extLst>
          </p:cNvPr>
          <p:cNvSpPr txBox="1">
            <a:spLocks/>
          </p:cNvSpPr>
          <p:nvPr/>
        </p:nvSpPr>
        <p:spPr>
          <a:xfrm>
            <a:off x="243121" y="7651515"/>
            <a:ext cx="6041553" cy="2210496"/>
          </a:xfrm>
          <a:prstGeom prst="rect">
            <a:avLst/>
          </a:prstGeom>
        </p:spPr>
        <p:txBody>
          <a:bodyPr/>
          <a:lst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a:lstStyle>
          <a:p>
            <a:r>
              <a:rPr lang="en-US" sz="11800" dirty="0">
                <a:latin typeface="Tahoma" panose="020B0604030504040204" pitchFamily="34" charset="0"/>
                <a:ea typeface="Tahoma" panose="020B0604030504040204" pitchFamily="34" charset="0"/>
                <a:cs typeface="Tahoma" panose="020B0604030504040204" pitchFamily="34" charset="0"/>
              </a:rPr>
              <a:t>THIS? </a:t>
            </a:r>
            <a:endParaRPr lang="en-US" sz="118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Section name here_">
            <a:extLst>
              <a:ext uri="{FF2B5EF4-FFF2-40B4-BE49-F238E27FC236}">
                <a16:creationId xmlns:a16="http://schemas.microsoft.com/office/drawing/2014/main" id="{42F2778F-1526-425F-BD38-FB6821FB5E5F}"/>
              </a:ext>
            </a:extLst>
          </p:cNvPr>
          <p:cNvSpPr txBox="1">
            <a:spLocks/>
          </p:cNvSpPr>
          <p:nvPr/>
        </p:nvSpPr>
        <p:spPr>
          <a:xfrm>
            <a:off x="6267451" y="7676915"/>
            <a:ext cx="6877049" cy="2210496"/>
          </a:xfrm>
          <a:prstGeom prst="rect">
            <a:avLst/>
          </a:prstGeom>
        </p:spPr>
        <p:txBody>
          <a:bodyPr/>
          <a:lst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a:lstStyle>
          <a:p>
            <a:r>
              <a:rPr lang="en-US" sz="11800" dirty="0">
                <a:latin typeface="Tahoma" panose="020B0604030504040204" pitchFamily="34" charset="0"/>
                <a:ea typeface="Tahoma" panose="020B0604030504040204" pitchFamily="34" charset="0"/>
                <a:cs typeface="Tahoma" panose="020B0604030504040204" pitchFamily="34" charset="0"/>
              </a:rPr>
              <a:t>THAT?</a:t>
            </a:r>
            <a:endParaRPr lang="en-US" sz="118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375242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FE5754-F46E-4DA9-85D0-5D98F64BFA3C}"/>
              </a:ext>
            </a:extLst>
          </p:cNvPr>
          <p:cNvPicPr>
            <a:picLocks noChangeAspect="1"/>
          </p:cNvPicPr>
          <p:nvPr/>
        </p:nvPicPr>
        <p:blipFill rotWithShape="1">
          <a:blip r:embed="rId3">
            <a:extLst>
              <a:ext uri="{28A0092B-C50C-407E-A947-70E740481C1C}">
                <a14:useLocalDpi xmlns:a14="http://schemas.microsoft.com/office/drawing/2010/main" val="0"/>
              </a:ext>
            </a:extLst>
          </a:blip>
          <a:srcRect l="2360"/>
          <a:stretch/>
        </p:blipFill>
        <p:spPr>
          <a:xfrm>
            <a:off x="6358270" y="0"/>
            <a:ext cx="6646530" cy="9753600"/>
          </a:xfrm>
          <a:prstGeom prst="rect">
            <a:avLst/>
          </a:prstGeom>
        </p:spPr>
      </p:pic>
      <p:sp>
        <p:nvSpPr>
          <p:cNvPr id="400" name="Section name here"/>
          <p:cNvSpPr txBox="1">
            <a:spLocks noGrp="1"/>
          </p:cNvSpPr>
          <p:nvPr>
            <p:ph type="title"/>
          </p:nvPr>
        </p:nvSpPr>
        <p:spPr>
          <a:xfrm>
            <a:off x="457519" y="2409255"/>
            <a:ext cx="5971382" cy="2210496"/>
          </a:xfrm>
          <a:prstGeom prst="rect">
            <a:avLst/>
          </a:prstGeom>
        </p:spPr>
        <p:txBody>
          <a:bodyPr/>
          <a:lstStyle/>
          <a:p>
            <a:r>
              <a:rPr lang="en-US" sz="8300" dirty="0">
                <a:latin typeface="Tahoma" panose="020B0604030504040204" pitchFamily="34" charset="0"/>
                <a:ea typeface="Tahoma" panose="020B0604030504040204" pitchFamily="34" charset="0"/>
                <a:cs typeface="Tahoma" panose="020B0604030504040204" pitchFamily="34" charset="0"/>
              </a:rPr>
              <a:t>BUT FAST THINKING IS NOT JUST</a:t>
            </a:r>
            <a:br>
              <a:rPr lang="en-US" sz="8300" dirty="0">
                <a:latin typeface="Tahoma" panose="020B0604030504040204" pitchFamily="34" charset="0"/>
                <a:ea typeface="Tahoma" panose="020B0604030504040204" pitchFamily="34" charset="0"/>
                <a:cs typeface="Tahoma" panose="020B0604030504040204" pitchFamily="34" charset="0"/>
              </a:rPr>
            </a:br>
            <a:endParaRPr sz="83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01" name="Cras mattis consectetur purus sit amet. Donec id elit non mi porta gravida eget metus. Donec id elit non mi porta at metus. Aenean lacinia sed. Cras vel sit interdum. Aenean lacinia nulla. Morbi risus, porta ac, vestibulum at eros. Duis mollis, non, erat, eget lacinia odio sem nec elit."/>
          <p:cNvSpPr txBox="1">
            <a:spLocks noGrp="1"/>
          </p:cNvSpPr>
          <p:nvPr>
            <p:ph type="body" sz="quarter" idx="1"/>
          </p:nvPr>
        </p:nvSpPr>
        <p:spPr>
          <a:xfrm>
            <a:off x="529944" y="6632451"/>
            <a:ext cx="5175250" cy="2210496"/>
          </a:xfrm>
          <a:prstGeom prst="rect">
            <a:avLst/>
          </a:prstGeom>
        </p:spPr>
        <p:txBody>
          <a:bodyPr/>
          <a:lstStyle/>
          <a:p>
            <a:r>
              <a:rPr lang="en-US" sz="4400" dirty="0">
                <a:latin typeface="+mn-lt"/>
              </a:rPr>
              <a:t>What do you see when you see this image? </a:t>
            </a:r>
            <a:endParaRPr sz="4400" dirty="0">
              <a:latin typeface="+mn-lt"/>
            </a:endParaRPr>
          </a:p>
        </p:txBody>
      </p:sp>
      <p:sp>
        <p:nvSpPr>
          <p:cNvPr id="12" name="Rectangle 11">
            <a:extLst>
              <a:ext uri="{FF2B5EF4-FFF2-40B4-BE49-F238E27FC236}">
                <a16:creationId xmlns:a16="http://schemas.microsoft.com/office/drawing/2014/main" id="{EB604D03-30E6-4E36-BED3-AF72AD444FAF}"/>
              </a:ext>
            </a:extLst>
          </p:cNvPr>
          <p:cNvSpPr/>
          <p:nvPr/>
        </p:nvSpPr>
        <p:spPr>
          <a:xfrm>
            <a:off x="359548" y="5241380"/>
            <a:ext cx="4661854" cy="1107996"/>
          </a:xfrm>
          <a:prstGeom prst="rect">
            <a:avLst/>
          </a:prstGeom>
        </p:spPr>
        <p:txBody>
          <a:bodyPr wrap="none">
            <a:spAutoFit/>
          </a:bodyPr>
          <a:lstStyle/>
          <a:p>
            <a:r>
              <a:rPr lang="en-US" sz="6600" dirty="0">
                <a:solidFill>
                  <a:srgbClr val="33CCCC"/>
                </a:solidFill>
                <a:latin typeface="+mn-lt"/>
                <a:ea typeface="Adobe Heiti Std R" panose="020B0400000000000000" pitchFamily="34" charset="-128"/>
                <a:cs typeface="Dubai" panose="020B0503030403030204" pitchFamily="34" charset="-78"/>
              </a:rPr>
              <a:t>FOR WORDS </a:t>
            </a:r>
            <a:endParaRPr lang="en-US" sz="6000" dirty="0">
              <a:solidFill>
                <a:srgbClr val="33CCCC"/>
              </a:solidFill>
              <a:latin typeface="+mn-lt"/>
              <a:ea typeface="Adobe Heiti Std R" panose="020B0400000000000000" pitchFamily="34" charset="-128"/>
              <a:cs typeface="Dubai" panose="020B0503030403030204" pitchFamily="34" charset="-78"/>
            </a:endParaRPr>
          </a:p>
        </p:txBody>
      </p:sp>
    </p:spTree>
    <p:extLst>
      <p:ext uri="{BB962C8B-B14F-4D97-AF65-F5344CB8AC3E}">
        <p14:creationId xmlns:p14="http://schemas.microsoft.com/office/powerpoint/2010/main" val="15303659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1">
                                            <p:bg/>
                                          </p:spTgt>
                                        </p:tgtEl>
                                        <p:attrNameLst>
                                          <p:attrName>style.visibility</p:attrName>
                                        </p:attrNameLst>
                                      </p:cBhvr>
                                      <p:to>
                                        <p:strVal val="visible"/>
                                      </p:to>
                                    </p:set>
                                    <p:animEffect transition="in" filter="fade">
                                      <p:cBhvr>
                                        <p:cTn id="7" dur="1000"/>
                                        <p:tgtEl>
                                          <p:spTgt spid="401">
                                            <p:bg/>
                                          </p:spTgt>
                                        </p:tgtEl>
                                      </p:cBhvr>
                                    </p:animEffect>
                                    <p:anim calcmode="lin" valueType="num">
                                      <p:cBhvr>
                                        <p:cTn id="8" dur="1000" fill="hold"/>
                                        <p:tgtEl>
                                          <p:spTgt spid="401">
                                            <p:bg/>
                                          </p:spTgt>
                                        </p:tgtEl>
                                        <p:attrNameLst>
                                          <p:attrName>ppt_x</p:attrName>
                                        </p:attrNameLst>
                                      </p:cBhvr>
                                      <p:tavLst>
                                        <p:tav tm="0">
                                          <p:val>
                                            <p:strVal val="#ppt_x"/>
                                          </p:val>
                                        </p:tav>
                                        <p:tav tm="100000">
                                          <p:val>
                                            <p:strVal val="#ppt_x"/>
                                          </p:val>
                                        </p:tav>
                                      </p:tavLst>
                                    </p:anim>
                                    <p:anim calcmode="lin" valueType="num">
                                      <p:cBhvr>
                                        <p:cTn id="9" dur="900" decel="100000" fill="hold"/>
                                        <p:tgtEl>
                                          <p:spTgt spid="401">
                                            <p:bg/>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1">
                                            <p:bg/>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01">
                                            <p:txEl>
                                              <p:pRg st="0" end="0"/>
                                            </p:txEl>
                                          </p:spTgt>
                                        </p:tgtEl>
                                        <p:attrNameLst>
                                          <p:attrName>style.visibility</p:attrName>
                                        </p:attrNameLst>
                                      </p:cBhvr>
                                      <p:to>
                                        <p:strVal val="visible"/>
                                      </p:to>
                                    </p:set>
                                    <p:animEffect transition="in" filter="fade">
                                      <p:cBhvr>
                                        <p:cTn id="15" dur="1000"/>
                                        <p:tgtEl>
                                          <p:spTgt spid="401">
                                            <p:txEl>
                                              <p:pRg st="0" end="0"/>
                                            </p:txEl>
                                          </p:spTgt>
                                        </p:tgtEl>
                                      </p:cBhvr>
                                    </p:animEffect>
                                    <p:anim calcmode="lin" valueType="num">
                                      <p:cBhvr>
                                        <p:cTn id="16" dur="1000" fill="hold"/>
                                        <p:tgtEl>
                                          <p:spTgt spid="401">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01">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01">
                                            <p:txEl>
                                              <p:pRg st="0" end="0"/>
                                            </p:txEl>
                                          </p:spTgt>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900" decel="100000" fill="hold"/>
                                        <p:tgtEl>
                                          <p:spTgt spid="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C7680A-610F-0740-A557-912A3CD94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80" y="4840287"/>
            <a:ext cx="5753100" cy="4711700"/>
          </a:xfrm>
          <a:prstGeom prst="rect">
            <a:avLst/>
          </a:prstGeom>
        </p:spPr>
      </p:pic>
      <p:pic>
        <p:nvPicPr>
          <p:cNvPr id="14" name="Picture 13">
            <a:extLst>
              <a:ext uri="{FF2B5EF4-FFF2-40B4-BE49-F238E27FC236}">
                <a16:creationId xmlns:a16="http://schemas.microsoft.com/office/drawing/2014/main" id="{CF20049F-C77D-3B47-A49C-6EBAB0557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3574" y="598487"/>
            <a:ext cx="6337300" cy="8902700"/>
          </a:xfrm>
          <a:prstGeom prst="rect">
            <a:avLst/>
          </a:prstGeom>
        </p:spPr>
      </p:pic>
      <p:sp>
        <p:nvSpPr>
          <p:cNvPr id="12" name="Rectangle 11">
            <a:extLst>
              <a:ext uri="{FF2B5EF4-FFF2-40B4-BE49-F238E27FC236}">
                <a16:creationId xmlns:a16="http://schemas.microsoft.com/office/drawing/2014/main" id="{B9B83491-B377-4D5C-8B5E-B3683F7D7E88}"/>
              </a:ext>
            </a:extLst>
          </p:cNvPr>
          <p:cNvSpPr/>
          <p:nvPr/>
        </p:nvSpPr>
        <p:spPr>
          <a:xfrm>
            <a:off x="5194301" y="6412666"/>
            <a:ext cx="7673336" cy="3139321"/>
          </a:xfrm>
          <a:prstGeom prst="rect">
            <a:avLst/>
          </a:prstGeom>
          <a:solidFill>
            <a:srgbClr val="33CCCC"/>
          </a:solidFill>
          <a:ln w="38100" cap="flat">
            <a:solidFill>
              <a:schemeClr val="bg1">
                <a:lumMod val="85000"/>
              </a:schemeClr>
            </a:solidFill>
            <a:prstDash val="sysDot"/>
            <a:miter lim="400000"/>
          </a:ln>
          <a:effectLst>
            <a:outerShdw blurRad="50800" dist="38100" dir="13500000" algn="b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
        <p:nvSpPr>
          <p:cNvPr id="11" name="TextBox 10">
            <a:extLst>
              <a:ext uri="{FF2B5EF4-FFF2-40B4-BE49-F238E27FC236}">
                <a16:creationId xmlns:a16="http://schemas.microsoft.com/office/drawing/2014/main" id="{E28D6F87-0B44-4C2E-B88F-2ABF5EFEE52D}"/>
              </a:ext>
            </a:extLst>
          </p:cNvPr>
          <p:cNvSpPr txBox="1"/>
          <p:nvPr/>
        </p:nvSpPr>
        <p:spPr>
          <a:xfrm>
            <a:off x="3657379" y="5269683"/>
            <a:ext cx="2743200" cy="3164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lang="en-US" sz="19900" b="1" spc="959" dirty="0">
              <a:solidFill>
                <a:schemeClr val="bg1"/>
              </a:solidFill>
              <a:latin typeface="Arial Black" panose="020B0A04020102020204" pitchFamily="34" charset="0"/>
              <a:ea typeface="+mn-ea"/>
              <a:cs typeface="+mn-cs"/>
            </a:endParaRPr>
          </a:p>
        </p:txBody>
      </p:sp>
      <p:sp>
        <p:nvSpPr>
          <p:cNvPr id="6" name="Rectangle 5">
            <a:extLst>
              <a:ext uri="{FF2B5EF4-FFF2-40B4-BE49-F238E27FC236}">
                <a16:creationId xmlns:a16="http://schemas.microsoft.com/office/drawing/2014/main" id="{0D70CC30-82F7-4073-9AA1-CDF91A662455}"/>
              </a:ext>
            </a:extLst>
          </p:cNvPr>
          <p:cNvSpPr/>
          <p:nvPr/>
        </p:nvSpPr>
        <p:spPr>
          <a:xfrm>
            <a:off x="5584371" y="6778061"/>
            <a:ext cx="7097339" cy="2539157"/>
          </a:xfrm>
          <a:prstGeom prst="rect">
            <a:avLst/>
          </a:prstGeom>
        </p:spPr>
        <p:txBody>
          <a:bodyPr wrap="square">
            <a:spAutoFit/>
          </a:bodyPr>
          <a:lstStyle/>
          <a:p>
            <a:pPr algn="l"/>
            <a:r>
              <a:rPr lang="en-US" sz="5300" b="1" dirty="0">
                <a:solidFill>
                  <a:schemeClr val="bg1"/>
                </a:solidFill>
                <a:latin typeface="Tahoma" panose="020B0604030504040204" pitchFamily="34" charset="0"/>
                <a:ea typeface="Tahoma" panose="020B0604030504040204" pitchFamily="34" charset="0"/>
                <a:cs typeface="Tahoma" panose="020B0604030504040204" pitchFamily="34" charset="0"/>
              </a:rPr>
              <a:t>YOU </a:t>
            </a:r>
            <a:r>
              <a:rPr lang="en-US" sz="5300" b="1" u="sng" dirty="0">
                <a:solidFill>
                  <a:schemeClr val="bg1"/>
                </a:solidFill>
                <a:latin typeface="Tahoma" panose="020B0604030504040204" pitchFamily="34" charset="0"/>
                <a:ea typeface="Tahoma" panose="020B0604030504040204" pitchFamily="34" charset="0"/>
                <a:cs typeface="Tahoma" panose="020B0604030504040204" pitchFamily="34" charset="0"/>
              </a:rPr>
              <a:t>CAN</a:t>
            </a:r>
            <a:r>
              <a:rPr lang="en-US" sz="5300" b="1" dirty="0">
                <a:solidFill>
                  <a:schemeClr val="bg1"/>
                </a:solidFill>
                <a:latin typeface="Tahoma" panose="020B0604030504040204" pitchFamily="34" charset="0"/>
                <a:ea typeface="Tahoma" panose="020B0604030504040204" pitchFamily="34" charset="0"/>
                <a:cs typeface="Tahoma" panose="020B0604030504040204" pitchFamily="34" charset="0"/>
              </a:rPr>
              <a:t> SEE THEM ALL. BUT NOT AT THE SAME TIME!</a:t>
            </a:r>
          </a:p>
        </p:txBody>
      </p:sp>
      <p:pic>
        <p:nvPicPr>
          <p:cNvPr id="3" name="Picture 2">
            <a:extLst>
              <a:ext uri="{FF2B5EF4-FFF2-40B4-BE49-F238E27FC236}">
                <a16:creationId xmlns:a16="http://schemas.microsoft.com/office/drawing/2014/main" id="{96E90466-3ECE-784D-A8E5-74A421D603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180" y="622300"/>
            <a:ext cx="5753100" cy="4127500"/>
          </a:xfrm>
          <a:prstGeom prst="rect">
            <a:avLst/>
          </a:prstGeom>
        </p:spPr>
      </p:pic>
    </p:spTree>
    <p:extLst>
      <p:ext uri="{BB962C8B-B14F-4D97-AF65-F5344CB8AC3E}">
        <p14:creationId xmlns:p14="http://schemas.microsoft.com/office/powerpoint/2010/main" val="41067327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2A9EAE-2B5E-4DA7-A2BF-BE97A361A6C0}"/>
              </a:ext>
            </a:extLst>
          </p:cNvPr>
          <p:cNvPicPr>
            <a:picLocks noChangeAspect="1"/>
          </p:cNvPicPr>
          <p:nvPr/>
        </p:nvPicPr>
        <p:blipFill rotWithShape="1">
          <a:blip r:embed="rId3">
            <a:extLst>
              <a:ext uri="{28A0092B-C50C-407E-A947-70E740481C1C}">
                <a14:useLocalDpi xmlns:a14="http://schemas.microsoft.com/office/drawing/2010/main" val="0"/>
              </a:ext>
            </a:extLst>
          </a:blip>
          <a:srcRect l="10196" r="10196"/>
          <a:stretch/>
        </p:blipFill>
        <p:spPr>
          <a:xfrm>
            <a:off x="434975" y="442914"/>
            <a:ext cx="12134850" cy="8867774"/>
          </a:xfrm>
          <a:prstGeom prst="rect">
            <a:avLst/>
          </a:prstGeom>
        </p:spPr>
      </p:pic>
      <p:sp>
        <p:nvSpPr>
          <p:cNvPr id="11" name="Rectangle 10">
            <a:extLst>
              <a:ext uri="{FF2B5EF4-FFF2-40B4-BE49-F238E27FC236}">
                <a16:creationId xmlns:a16="http://schemas.microsoft.com/office/drawing/2014/main" id="{3886310D-1905-455E-A219-C016DD906940}"/>
              </a:ext>
            </a:extLst>
          </p:cNvPr>
          <p:cNvSpPr/>
          <p:nvPr/>
        </p:nvSpPr>
        <p:spPr>
          <a:xfrm>
            <a:off x="434975" y="442914"/>
            <a:ext cx="12134850" cy="8867774"/>
          </a:xfrm>
          <a:prstGeom prst="rect">
            <a:avLst/>
          </a:prstGeom>
          <a:solidFill>
            <a:srgbClr val="47555E">
              <a:alpha val="90980"/>
            </a:srgbClr>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7">
            <a:extLst>
              <a:ext uri="{FF2B5EF4-FFF2-40B4-BE49-F238E27FC236}">
                <a16:creationId xmlns:a16="http://schemas.microsoft.com/office/drawing/2014/main" id="{AFDA9261-2F12-47AA-BD1B-3F54AFA701A7}"/>
              </a:ext>
            </a:extLst>
          </p:cNvPr>
          <p:cNvSpPr>
            <a:spLocks noGrp="1"/>
          </p:cNvSpPr>
          <p:nvPr>
            <p:ph type="body" sz="quarter" idx="4294967295"/>
          </p:nvPr>
        </p:nvSpPr>
        <p:spPr>
          <a:xfrm>
            <a:off x="1492250" y="6202588"/>
            <a:ext cx="10020300" cy="422275"/>
          </a:xfrm>
        </p:spPr>
        <p:txBody>
          <a:bodyPr/>
          <a:lstStyle/>
          <a:p>
            <a:r>
              <a:rPr lang="en-US" sz="4800" b="0" dirty="0">
                <a:solidFill>
                  <a:srgbClr val="33CCCC"/>
                </a:solidFill>
                <a:latin typeface="+mn-lt"/>
                <a:ea typeface="Adobe Heiti Std R" panose="020B0400000000000000" pitchFamily="34" charset="-128"/>
                <a:cs typeface="Dubai" panose="020B0503030403030204" pitchFamily="34" charset="-78"/>
                <a:sym typeface="Gill Sans"/>
              </a:rPr>
              <a:t>BETWEEN FAST AND SLOW THINKING</a:t>
            </a:r>
          </a:p>
        </p:txBody>
      </p:sp>
      <p:sp>
        <p:nvSpPr>
          <p:cNvPr id="32" name="Title 31">
            <a:extLst>
              <a:ext uri="{FF2B5EF4-FFF2-40B4-BE49-F238E27FC236}">
                <a16:creationId xmlns:a16="http://schemas.microsoft.com/office/drawing/2014/main" id="{7126B5B3-5E2F-4EA8-ACDE-B875EF97E91E}"/>
              </a:ext>
            </a:extLst>
          </p:cNvPr>
          <p:cNvSpPr>
            <a:spLocks noGrp="1"/>
          </p:cNvSpPr>
          <p:nvPr>
            <p:ph type="title" idx="4294967295"/>
          </p:nvPr>
        </p:nvSpPr>
        <p:spPr>
          <a:xfrm>
            <a:off x="1270000" y="3076121"/>
            <a:ext cx="10464800" cy="2336800"/>
          </a:xfrm>
        </p:spPr>
        <p:txBody>
          <a:bodyPr/>
          <a:lstStyle/>
          <a:p>
            <a:r>
              <a:rPr lang="en-US" sz="8800" dirty="0">
                <a:latin typeface="Tahoma" panose="020B0604030504040204" pitchFamily="34" charset="0"/>
                <a:ea typeface="Tahoma" panose="020B0604030504040204" pitchFamily="34" charset="0"/>
                <a:cs typeface="Tahoma" panose="020B0604030504040204" pitchFamily="34" charset="0"/>
              </a:rPr>
              <a:t>WHAT’S THE DIFFERENCE</a:t>
            </a:r>
          </a:p>
        </p:txBody>
      </p:sp>
      <p:cxnSp>
        <p:nvCxnSpPr>
          <p:cNvPr id="8" name="Straight Connector 7">
            <a:extLst>
              <a:ext uri="{FF2B5EF4-FFF2-40B4-BE49-F238E27FC236}">
                <a16:creationId xmlns:a16="http://schemas.microsoft.com/office/drawing/2014/main" id="{DE63D924-C8FE-48B2-9A9B-D9B1D6A6BCE8}"/>
              </a:ext>
            </a:extLst>
          </p:cNvPr>
          <p:cNvCxnSpPr>
            <a:cxnSpLocks/>
          </p:cNvCxnSpPr>
          <p:nvPr/>
        </p:nvCxnSpPr>
        <p:spPr>
          <a:xfrm>
            <a:off x="1347788" y="5958566"/>
            <a:ext cx="10309224" cy="0"/>
          </a:xfrm>
          <a:prstGeom prst="line">
            <a:avLst/>
          </a:prstGeom>
          <a:noFill/>
          <a:ln w="25400" cap="flat" cmpd="sng">
            <a:solidFill>
              <a:schemeClr val="bg1">
                <a:lumMod val="75000"/>
              </a:schemeClr>
            </a:solidFill>
            <a:prstDash val="sysDot"/>
            <a:miter lim="400000"/>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423A25F5-7474-4083-8F46-AFE5A6AB3557}"/>
              </a:ext>
            </a:extLst>
          </p:cNvPr>
          <p:cNvSpPr txBox="1"/>
          <p:nvPr/>
        </p:nvSpPr>
        <p:spPr>
          <a:xfrm>
            <a:off x="5130800" y="219459"/>
            <a:ext cx="2743200" cy="3164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19900" b="1" spc="959" dirty="0">
                <a:solidFill>
                  <a:schemeClr val="bg1">
                    <a:lumMod val="50000"/>
                  </a:schemeClr>
                </a:solidFill>
                <a:latin typeface="Arial Black" panose="020B0A04020102020204" pitchFamily="34" charset="0"/>
                <a:ea typeface="+mn-ea"/>
                <a:cs typeface="+mn-cs"/>
              </a:rPr>
              <a:t>?</a:t>
            </a:r>
          </a:p>
        </p:txBody>
      </p:sp>
      <p:sp>
        <p:nvSpPr>
          <p:cNvPr id="12" name="Cras mattis consectetur purus sit amet. Donec id elit non mi porta gravida eget metus. Donec id elit non mi porta at metus. Aenean lacinia sed. Cras vel sit interdum. Aenean lacinia nulla. Morbi risus, porta ac, vestibulum at eros. Duis mollis, non, erat, eget lacinia odio sem nec elit.">
            <a:extLst>
              <a:ext uri="{FF2B5EF4-FFF2-40B4-BE49-F238E27FC236}">
                <a16:creationId xmlns:a16="http://schemas.microsoft.com/office/drawing/2014/main" id="{E4BC0C64-6221-4216-B465-483255E65B06}"/>
              </a:ext>
            </a:extLst>
          </p:cNvPr>
          <p:cNvSpPr txBox="1">
            <a:spLocks/>
          </p:cNvSpPr>
          <p:nvPr/>
        </p:nvSpPr>
        <p:spPr>
          <a:xfrm>
            <a:off x="1270000" y="7009484"/>
            <a:ext cx="10464799" cy="2210496"/>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4000" dirty="0">
                <a:solidFill>
                  <a:schemeClr val="bg1">
                    <a:lumMod val="85000"/>
                  </a:schemeClr>
                </a:solidFill>
                <a:latin typeface="+mn-lt"/>
              </a:rPr>
              <a:t>Fast thinking doesn't allow for contradictions. </a:t>
            </a:r>
            <a:br>
              <a:rPr lang="en-US" sz="4000" dirty="0">
                <a:solidFill>
                  <a:schemeClr val="bg1">
                    <a:lumMod val="85000"/>
                  </a:schemeClr>
                </a:solidFill>
                <a:latin typeface="+mn-lt"/>
              </a:rPr>
            </a:br>
            <a:r>
              <a:rPr lang="en-US" sz="4000" dirty="0">
                <a:solidFill>
                  <a:schemeClr val="bg1">
                    <a:lumMod val="85000"/>
                  </a:schemeClr>
                </a:solidFill>
                <a:latin typeface="+mn-lt"/>
              </a:rPr>
              <a:t>It can only construct one picture at a time! </a:t>
            </a:r>
          </a:p>
        </p:txBody>
      </p:sp>
    </p:spTree>
    <p:extLst>
      <p:ext uri="{BB962C8B-B14F-4D97-AF65-F5344CB8AC3E}">
        <p14:creationId xmlns:p14="http://schemas.microsoft.com/office/powerpoint/2010/main" val="4509763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C41C75-1989-4C0D-BF99-1D2426BA2FCD}"/>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4667" r="4667"/>
          <a:stretch>
            <a:fillRect/>
          </a:stretch>
        </p:blipFill>
        <p:spPr>
          <a:effectLst>
            <a:outerShdw blurRad="50800" dist="38100" dir="13500000" algn="br" rotWithShape="0">
              <a:prstClr val="black">
                <a:alpha val="40000"/>
              </a:prstClr>
            </a:outerShdw>
          </a:effectLst>
        </p:spPr>
      </p:pic>
      <p:sp>
        <p:nvSpPr>
          <p:cNvPr id="12" name="Rectangle 11">
            <a:extLst>
              <a:ext uri="{FF2B5EF4-FFF2-40B4-BE49-F238E27FC236}">
                <a16:creationId xmlns:a16="http://schemas.microsoft.com/office/drawing/2014/main" id="{33F9DFE8-11B2-405F-9D7B-AFD5A0B5AB42}"/>
              </a:ext>
            </a:extLst>
          </p:cNvPr>
          <p:cNvSpPr/>
          <p:nvPr/>
        </p:nvSpPr>
        <p:spPr>
          <a:xfrm>
            <a:off x="434975" y="442914"/>
            <a:ext cx="12134850" cy="8867774"/>
          </a:xfrm>
          <a:prstGeom prst="rect">
            <a:avLst/>
          </a:prstGeom>
          <a:solidFill>
            <a:srgbClr val="47555E">
              <a:alpha val="78824"/>
            </a:srgbClr>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7">
            <a:extLst>
              <a:ext uri="{FF2B5EF4-FFF2-40B4-BE49-F238E27FC236}">
                <a16:creationId xmlns:a16="http://schemas.microsoft.com/office/drawing/2014/main" id="{AFDA9261-2F12-47AA-BD1B-3F54AFA701A7}"/>
              </a:ext>
            </a:extLst>
          </p:cNvPr>
          <p:cNvSpPr>
            <a:spLocks noGrp="1"/>
          </p:cNvSpPr>
          <p:nvPr>
            <p:ph type="body" sz="quarter" idx="4294967295"/>
          </p:nvPr>
        </p:nvSpPr>
        <p:spPr>
          <a:xfrm>
            <a:off x="1492250" y="6863207"/>
            <a:ext cx="10020300" cy="422275"/>
          </a:xfrm>
        </p:spPr>
        <p:txBody>
          <a:bodyPr/>
          <a:lstStyle/>
          <a:p>
            <a:r>
              <a:rPr lang="en-US" sz="4800" b="1" dirty="0">
                <a:solidFill>
                  <a:srgbClr val="33CCCC"/>
                </a:solidFill>
                <a:latin typeface="+mn-lt"/>
                <a:ea typeface="Adobe Heiti Std R" panose="020B0400000000000000" pitchFamily="34" charset="-128"/>
                <a:cs typeface="Dubai" panose="020B0503030403030204" pitchFamily="34" charset="-78"/>
              </a:rPr>
              <a:t>PLEASE SEND ME YOUR QUESTIONS</a:t>
            </a:r>
            <a:br>
              <a:rPr lang="en-US" sz="4800" b="1" dirty="0">
                <a:solidFill>
                  <a:srgbClr val="33CCCC"/>
                </a:solidFill>
                <a:latin typeface="+mn-lt"/>
                <a:ea typeface="Adobe Heiti Std R" panose="020B0400000000000000" pitchFamily="34" charset="-128"/>
                <a:cs typeface="Dubai" panose="020B0503030403030204" pitchFamily="34" charset="-78"/>
              </a:rPr>
            </a:br>
            <a:r>
              <a:rPr lang="en-US" sz="4800" b="1" dirty="0">
                <a:solidFill>
                  <a:srgbClr val="33CCCC"/>
                </a:solidFill>
                <a:latin typeface="+mn-lt"/>
                <a:ea typeface="Adobe Heiti Std R" panose="020B0400000000000000" pitchFamily="34" charset="-128"/>
                <a:cs typeface="Dubai" panose="020B0503030403030204" pitchFamily="34" charset="-78"/>
              </a:rPr>
              <a:t>DAVID@CASTI.COM</a:t>
            </a:r>
            <a:endParaRPr lang="en-US" sz="4800" b="1" dirty="0">
              <a:solidFill>
                <a:srgbClr val="33CCCC"/>
              </a:solidFill>
              <a:latin typeface="+mn-lt"/>
              <a:ea typeface="Adobe Heiti Std R" panose="020B0400000000000000" pitchFamily="34" charset="-128"/>
              <a:cs typeface="Dubai" panose="020B0503030403030204" pitchFamily="34" charset="-78"/>
              <a:sym typeface="Gill Sans"/>
            </a:endParaRPr>
          </a:p>
        </p:txBody>
      </p:sp>
      <p:sp>
        <p:nvSpPr>
          <p:cNvPr id="32" name="Title 31">
            <a:extLst>
              <a:ext uri="{FF2B5EF4-FFF2-40B4-BE49-F238E27FC236}">
                <a16:creationId xmlns:a16="http://schemas.microsoft.com/office/drawing/2014/main" id="{7126B5B3-5E2F-4EA8-ACDE-B875EF97E91E}"/>
              </a:ext>
            </a:extLst>
          </p:cNvPr>
          <p:cNvSpPr>
            <a:spLocks noGrp="1"/>
          </p:cNvSpPr>
          <p:nvPr>
            <p:ph type="title" idx="4294967295"/>
          </p:nvPr>
        </p:nvSpPr>
        <p:spPr>
          <a:xfrm>
            <a:off x="514349" y="3225800"/>
            <a:ext cx="12055475" cy="2336800"/>
          </a:xfrm>
        </p:spPr>
        <p:txBody>
          <a:bodyPr/>
          <a:lstStyle/>
          <a:p>
            <a:r>
              <a:rPr lang="en-US" sz="7200" dirty="0">
                <a:latin typeface="Tahoma" panose="020B0604030504040204" pitchFamily="34" charset="0"/>
                <a:ea typeface="Tahoma" panose="020B0604030504040204" pitchFamily="34" charset="0"/>
                <a:cs typeface="Tahoma" panose="020B0604030504040204" pitchFamily="34" charset="0"/>
              </a:rPr>
              <a:t>THIS IS UNCONTROVERSIAL, SETTLED SCIENCE</a:t>
            </a:r>
          </a:p>
        </p:txBody>
      </p:sp>
      <p:cxnSp>
        <p:nvCxnSpPr>
          <p:cNvPr id="8" name="Straight Connector 7">
            <a:extLst>
              <a:ext uri="{FF2B5EF4-FFF2-40B4-BE49-F238E27FC236}">
                <a16:creationId xmlns:a16="http://schemas.microsoft.com/office/drawing/2014/main" id="{DE63D924-C8FE-48B2-9A9B-D9B1D6A6BCE8}"/>
              </a:ext>
            </a:extLst>
          </p:cNvPr>
          <p:cNvCxnSpPr>
            <a:cxnSpLocks/>
          </p:cNvCxnSpPr>
          <p:nvPr/>
        </p:nvCxnSpPr>
        <p:spPr>
          <a:xfrm>
            <a:off x="1347788" y="6317107"/>
            <a:ext cx="10309224" cy="0"/>
          </a:xfrm>
          <a:prstGeom prst="line">
            <a:avLst/>
          </a:prstGeom>
          <a:noFill/>
          <a:ln w="25400" cap="flat" cmpd="sng">
            <a:solidFill>
              <a:schemeClr val="bg1">
                <a:lumMod val="75000"/>
              </a:schemeClr>
            </a:solidFill>
            <a:prstDash val="sysDot"/>
            <a:miter lim="400000"/>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423A25F5-7474-4083-8F46-AFE5A6AB3557}"/>
              </a:ext>
            </a:extLst>
          </p:cNvPr>
          <p:cNvSpPr txBox="1"/>
          <p:nvPr/>
        </p:nvSpPr>
        <p:spPr>
          <a:xfrm>
            <a:off x="5130800" y="238509"/>
            <a:ext cx="2743200" cy="3164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19900" b="1" spc="959" dirty="0">
                <a:solidFill>
                  <a:srgbClr val="E6E6E6"/>
                </a:solidFill>
                <a:latin typeface="Arial Black" panose="020B0A04020102020204" pitchFamily="34" charset="0"/>
                <a:ea typeface="+mn-ea"/>
                <a:cs typeface="+mn-cs"/>
              </a:rPr>
              <a:t>“</a:t>
            </a:r>
          </a:p>
        </p:txBody>
      </p:sp>
    </p:spTree>
    <p:extLst>
      <p:ext uri="{BB962C8B-B14F-4D97-AF65-F5344CB8AC3E}">
        <p14:creationId xmlns:p14="http://schemas.microsoft.com/office/powerpoint/2010/main" val="395354144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EE03D6C-EEB8-44FF-9AC3-39412537B68A}"/>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5469" r="5469"/>
          <a:stretch>
            <a:fillRect/>
          </a:stretch>
        </p:blipFill>
        <p:spPr>
          <a:xfrm>
            <a:off x="-12700" y="0"/>
            <a:ext cx="13030200" cy="9753600"/>
          </a:xfrm>
        </p:spPr>
      </p:pic>
      <p:sp>
        <p:nvSpPr>
          <p:cNvPr id="391" name="FOCUS IN"/>
          <p:cNvSpPr txBox="1">
            <a:spLocks noGrp="1"/>
          </p:cNvSpPr>
          <p:nvPr>
            <p:ph type="ctrTitle"/>
          </p:nvPr>
        </p:nvSpPr>
        <p:spPr>
          <a:xfrm>
            <a:off x="5095332" y="4397600"/>
            <a:ext cx="8309956" cy="2338102"/>
          </a:xfrm>
          <a:prstGeom prst="rect">
            <a:avLst/>
          </a:prstGeom>
        </p:spPr>
        <p:txBody>
          <a:bodyPr/>
          <a:lstStyle/>
          <a:p>
            <a:pPr algn="l"/>
            <a:r>
              <a:rPr lang="en-US" sz="10000" dirty="0">
                <a:latin typeface="Tahoma" panose="020B0604030504040204" pitchFamily="34" charset="0"/>
                <a:ea typeface="Tahoma" panose="020B0604030504040204" pitchFamily="34" charset="0"/>
                <a:cs typeface="Tahoma" panose="020B0604030504040204" pitchFamily="34" charset="0"/>
              </a:rPr>
              <a:t>YOUR </a:t>
            </a:r>
            <a:br>
              <a:rPr lang="en-US" sz="10000" dirty="0">
                <a:latin typeface="Tahoma" panose="020B0604030504040204" pitchFamily="34" charset="0"/>
                <a:ea typeface="Tahoma" panose="020B0604030504040204" pitchFamily="34" charset="0"/>
                <a:cs typeface="Tahoma" panose="020B0604030504040204" pitchFamily="34" charset="0"/>
              </a:rPr>
            </a:br>
            <a:r>
              <a:rPr lang="en-US" sz="10000" dirty="0">
                <a:latin typeface="Tahoma" panose="020B0604030504040204" pitchFamily="34" charset="0"/>
                <a:ea typeface="Tahoma" panose="020B0604030504040204" pitchFamily="34" charset="0"/>
                <a:cs typeface="Tahoma" panose="020B0604030504040204" pitchFamily="34" charset="0"/>
              </a:rPr>
              <a:t>FAST THINKING</a:t>
            </a:r>
            <a:endParaRPr sz="10000" dirty="0">
              <a:latin typeface="Tahoma" panose="020B0604030504040204" pitchFamily="34" charset="0"/>
              <a:ea typeface="Tahoma" panose="020B0604030504040204" pitchFamily="34" charset="0"/>
              <a:cs typeface="Tahoma" panose="020B0604030504040204" pitchFamily="34" charset="0"/>
            </a:endParaRPr>
          </a:p>
        </p:txBody>
      </p:sp>
      <p:sp>
        <p:nvSpPr>
          <p:cNvPr id="392" name="Start presentation"/>
          <p:cNvSpPr txBox="1">
            <a:spLocks noGrp="1"/>
          </p:cNvSpPr>
          <p:nvPr>
            <p:ph type="body" idx="18"/>
          </p:nvPr>
        </p:nvSpPr>
        <p:spPr>
          <a:xfrm>
            <a:off x="5095332" y="2604912"/>
            <a:ext cx="7508979" cy="484090"/>
          </a:xfrm>
          <a:prstGeom prst="rect">
            <a:avLst/>
          </a:prstGeom>
        </p:spPr>
        <p:txBody>
          <a:bodyPr/>
          <a:lstStyle/>
          <a:p>
            <a:pPr algn="l"/>
            <a:r>
              <a:rPr lang="en-US" sz="5400" dirty="0">
                <a:solidFill>
                  <a:srgbClr val="33CCCC"/>
                </a:solidFill>
              </a:rPr>
              <a:t>PROGRAMMING</a:t>
            </a:r>
            <a:endParaRPr sz="5400" dirty="0">
              <a:solidFill>
                <a:srgbClr val="33CCCC"/>
              </a:solidFill>
            </a:endParaRPr>
          </a:p>
        </p:txBody>
      </p:sp>
      <p:sp>
        <p:nvSpPr>
          <p:cNvPr id="9" name="FOCUS IN_">
            <a:extLst>
              <a:ext uri="{FF2B5EF4-FFF2-40B4-BE49-F238E27FC236}">
                <a16:creationId xmlns:a16="http://schemas.microsoft.com/office/drawing/2014/main" id="{EE3621D9-7A77-464D-B163-B05D5C900CC0}"/>
              </a:ext>
            </a:extLst>
          </p:cNvPr>
          <p:cNvSpPr txBox="1">
            <a:spLocks/>
          </p:cNvSpPr>
          <p:nvPr/>
        </p:nvSpPr>
        <p:spPr>
          <a:xfrm>
            <a:off x="2328636" y="3808255"/>
            <a:ext cx="948575" cy="23381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a:lstStyle>
          <a:p>
            <a:r>
              <a:rPr lang="en-US" sz="66000" dirty="0">
                <a:solidFill>
                  <a:schemeClr val="bg1">
                    <a:lumMod val="85000"/>
                  </a:schemeClr>
                </a:solidFill>
                <a:latin typeface="Adobe Garamond Pro" panose="02020502060506020403" pitchFamily="18" charset="0"/>
              </a:rPr>
              <a:t>3</a:t>
            </a:r>
          </a:p>
        </p:txBody>
      </p:sp>
    </p:spTree>
    <p:extLst>
      <p:ext uri="{BB962C8B-B14F-4D97-AF65-F5344CB8AC3E}">
        <p14:creationId xmlns:p14="http://schemas.microsoft.com/office/powerpoint/2010/main" val="365013519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605DC6E-20D5-48AC-A0EB-92CEB07160CF}"/>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5469" r="5469"/>
          <a:stretch>
            <a:fillRect/>
          </a:stretch>
        </p:blipFill>
        <p:spPr/>
      </p:pic>
      <p:sp>
        <p:nvSpPr>
          <p:cNvPr id="11" name="Rectangle 10">
            <a:extLst>
              <a:ext uri="{FF2B5EF4-FFF2-40B4-BE49-F238E27FC236}">
                <a16:creationId xmlns:a16="http://schemas.microsoft.com/office/drawing/2014/main" id="{A0A58978-33F3-42A6-9886-31EC360CF656}"/>
              </a:ext>
            </a:extLst>
          </p:cNvPr>
          <p:cNvSpPr/>
          <p:nvPr/>
        </p:nvSpPr>
        <p:spPr>
          <a:xfrm>
            <a:off x="-1" y="0"/>
            <a:ext cx="13030200" cy="9753600"/>
          </a:xfrm>
          <a:prstGeom prst="rect">
            <a:avLst/>
          </a:prstGeom>
          <a:solidFill>
            <a:srgbClr val="47555E">
              <a:alpha val="3098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76E23F67-9EC7-42ED-92BE-6A4A83933A34}"/>
              </a:ext>
            </a:extLst>
          </p:cNvPr>
          <p:cNvSpPr>
            <a:spLocks noGrp="1"/>
          </p:cNvSpPr>
          <p:nvPr>
            <p:ph type="body" sz="quarter" idx="14"/>
          </p:nvPr>
        </p:nvSpPr>
        <p:spPr/>
        <p:txBody>
          <a:bodyPr/>
          <a:lstStyle/>
          <a:p>
            <a:endParaRPr lang="en-US" dirty="0"/>
          </a:p>
        </p:txBody>
      </p:sp>
      <p:sp>
        <p:nvSpPr>
          <p:cNvPr id="4" name="Text Placeholder 3">
            <a:extLst>
              <a:ext uri="{FF2B5EF4-FFF2-40B4-BE49-F238E27FC236}">
                <a16:creationId xmlns:a16="http://schemas.microsoft.com/office/drawing/2014/main" id="{C2C8A0B3-860B-4A0D-B47E-FB73DAD67FAC}"/>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DD0F5C5D-7410-422A-86E1-FED366DD0553}"/>
              </a:ext>
            </a:extLst>
          </p:cNvPr>
          <p:cNvSpPr>
            <a:spLocks noGrp="1"/>
          </p:cNvSpPr>
          <p:nvPr>
            <p:ph type="body" sz="quarter" idx="16"/>
          </p:nvPr>
        </p:nvSpPr>
        <p:spPr/>
        <p:txBody>
          <a:bodyPr/>
          <a:lstStyle/>
          <a:p>
            <a:endParaRPr lang="en-US" dirty="0"/>
          </a:p>
        </p:txBody>
      </p:sp>
      <p:sp>
        <p:nvSpPr>
          <p:cNvPr id="6" name="Text Placeholder 5">
            <a:extLst>
              <a:ext uri="{FF2B5EF4-FFF2-40B4-BE49-F238E27FC236}">
                <a16:creationId xmlns:a16="http://schemas.microsoft.com/office/drawing/2014/main" id="{664D87A3-8370-4649-A355-44EA2AB3E44C}"/>
              </a:ext>
            </a:extLst>
          </p:cNvPr>
          <p:cNvSpPr>
            <a:spLocks noGrp="1"/>
          </p:cNvSpPr>
          <p:nvPr>
            <p:ph type="body" sz="quarter" idx="17"/>
          </p:nvPr>
        </p:nvSpPr>
        <p:spPr/>
        <p:txBody>
          <a:bodyPr/>
          <a:lstStyle/>
          <a:p>
            <a:endParaRPr lang="en-US" dirty="0"/>
          </a:p>
        </p:txBody>
      </p:sp>
      <p:sp>
        <p:nvSpPr>
          <p:cNvPr id="10" name="Text Placeholder 37">
            <a:extLst>
              <a:ext uri="{FF2B5EF4-FFF2-40B4-BE49-F238E27FC236}">
                <a16:creationId xmlns:a16="http://schemas.microsoft.com/office/drawing/2014/main" id="{D342092A-6044-4528-9381-FE9030717338}"/>
              </a:ext>
            </a:extLst>
          </p:cNvPr>
          <p:cNvSpPr txBox="1">
            <a:spLocks/>
          </p:cNvSpPr>
          <p:nvPr/>
        </p:nvSpPr>
        <p:spPr>
          <a:xfrm>
            <a:off x="151219" y="1554236"/>
            <a:ext cx="12702362" cy="422128"/>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FAST THINKING IS ALWAYS ON</a:t>
            </a:r>
          </a:p>
        </p:txBody>
      </p:sp>
      <p:sp>
        <p:nvSpPr>
          <p:cNvPr id="9" name="Text Placeholder 37_">
            <a:extLst>
              <a:ext uri="{FF2B5EF4-FFF2-40B4-BE49-F238E27FC236}">
                <a16:creationId xmlns:a16="http://schemas.microsoft.com/office/drawing/2014/main" id="{381102BE-566F-4501-A02A-FD6B01DEC2F4}"/>
              </a:ext>
            </a:extLst>
          </p:cNvPr>
          <p:cNvSpPr txBox="1">
            <a:spLocks/>
          </p:cNvSpPr>
          <p:nvPr/>
        </p:nvSpPr>
        <p:spPr>
          <a:xfrm>
            <a:off x="1492251" y="7966493"/>
            <a:ext cx="10020299" cy="422128"/>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4400" i="1" dirty="0">
                <a:solidFill>
                  <a:schemeClr val="bg1">
                    <a:lumMod val="65000"/>
                  </a:schemeClr>
                </a:solidFill>
                <a:latin typeface="Calibri" panose="020F0502020204030204" pitchFamily="34" charset="0"/>
                <a:ea typeface="Adobe Heiti Std R" panose="020B0400000000000000" pitchFamily="34" charset="-128"/>
                <a:cs typeface="Calibri" panose="020F0502020204030204" pitchFamily="34" charset="0"/>
              </a:rPr>
              <a:t>But it’s not always right!</a:t>
            </a:r>
          </a:p>
        </p:txBody>
      </p:sp>
    </p:spTree>
    <p:extLst>
      <p:ext uri="{BB962C8B-B14F-4D97-AF65-F5344CB8AC3E}">
        <p14:creationId xmlns:p14="http://schemas.microsoft.com/office/powerpoint/2010/main" val="20005436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369254F-DB07-4D5C-A7EB-C066FA28F1FB}"/>
              </a:ext>
            </a:extLst>
          </p:cNvPr>
          <p:cNvPicPr>
            <a:picLocks noChangeAspect="1"/>
          </p:cNvPicPr>
          <p:nvPr/>
        </p:nvPicPr>
        <p:blipFill rotWithShape="1">
          <a:blip r:embed="rId5">
            <a:extLst>
              <a:ext uri="{28A0092B-C50C-407E-A947-70E740481C1C}">
                <a14:useLocalDpi xmlns:a14="http://schemas.microsoft.com/office/drawing/2010/main" val="0"/>
              </a:ext>
            </a:extLst>
          </a:blip>
          <a:srcRect l="24527" t="14744" r="24527" b="29645"/>
          <a:stretch/>
        </p:blipFill>
        <p:spPr>
          <a:xfrm>
            <a:off x="0" y="292100"/>
            <a:ext cx="13004800" cy="9461500"/>
          </a:xfrm>
          <a:prstGeom prst="rect">
            <a:avLst/>
          </a:prstGeom>
        </p:spPr>
      </p:pic>
      <p:pic>
        <p:nvPicPr>
          <p:cNvPr id="12" name="colormovie.mov">
            <a:hlinkClick r:id="" action="ppaction://media"/>
            <a:extLst>
              <a:ext uri="{FF2B5EF4-FFF2-40B4-BE49-F238E27FC236}">
                <a16:creationId xmlns:a16="http://schemas.microsoft.com/office/drawing/2014/main" id="{C14B109F-D08F-4036-A5C6-E093632B6F5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24223" y="1949465"/>
            <a:ext cx="7818377" cy="5028725"/>
          </a:xfrm>
          <a:prstGeom prst="rect">
            <a:avLst/>
          </a:prstGeom>
        </p:spPr>
      </p:pic>
      <p:sp>
        <p:nvSpPr>
          <p:cNvPr id="17" name="Rectangle 16">
            <a:extLst>
              <a:ext uri="{FF2B5EF4-FFF2-40B4-BE49-F238E27FC236}">
                <a16:creationId xmlns:a16="http://schemas.microsoft.com/office/drawing/2014/main" id="{35BADFA5-7B27-48D5-BF52-CC3A0FB41D9A}"/>
              </a:ext>
            </a:extLst>
          </p:cNvPr>
          <p:cNvSpPr/>
          <p:nvPr/>
        </p:nvSpPr>
        <p:spPr>
          <a:xfrm>
            <a:off x="1727200" y="1949465"/>
            <a:ext cx="952500" cy="5028725"/>
          </a:xfrm>
          <a:prstGeom prst="rect">
            <a:avLst/>
          </a:prstGeom>
          <a:solidFill>
            <a:srgbClr val="EBEBE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ctr" anchorCtr="0" forceAA="0" compatLnSpc="1">
            <a:prstTxWarp prst="textNoShape">
              <a:avLst/>
            </a:prstTxWarp>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Tree>
    <p:extLst>
      <p:ext uri="{BB962C8B-B14F-4D97-AF65-F5344CB8AC3E}">
        <p14:creationId xmlns:p14="http://schemas.microsoft.com/office/powerpoint/2010/main" val="42560740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77062E-7C68-4CFC-B1E5-842FEBD5F26A}"/>
              </a:ext>
            </a:extLst>
          </p:cNvPr>
          <p:cNvSpPr/>
          <p:nvPr/>
        </p:nvSpPr>
        <p:spPr>
          <a:xfrm>
            <a:off x="434975" y="442912"/>
            <a:ext cx="12134848" cy="8867775"/>
          </a:xfrm>
          <a:prstGeom prst="rect">
            <a:avLst/>
          </a:prstGeom>
          <a:solidFill>
            <a:srgbClr val="33CCCC"/>
          </a:solidFill>
          <a:ln w="12700" cap="flat">
            <a:noFill/>
            <a:miter lim="400000"/>
          </a:ln>
          <a:effectLst>
            <a:outerShdw blurRad="50800" dist="38100" dir="13500000" algn="b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
        <p:nvSpPr>
          <p:cNvPr id="27" name="Section name here">
            <a:extLst>
              <a:ext uri="{FF2B5EF4-FFF2-40B4-BE49-F238E27FC236}">
                <a16:creationId xmlns:a16="http://schemas.microsoft.com/office/drawing/2014/main" id="{7453A602-5EBE-4C26-BA0E-C3CF1020C276}"/>
              </a:ext>
            </a:extLst>
          </p:cNvPr>
          <p:cNvSpPr txBox="1">
            <a:spLocks noGrp="1"/>
          </p:cNvSpPr>
          <p:nvPr>
            <p:ph type="title"/>
          </p:nvPr>
        </p:nvSpPr>
        <p:spPr>
          <a:xfrm>
            <a:off x="5473928" y="1294385"/>
            <a:ext cx="7442651" cy="2210496"/>
          </a:xfrm>
          <a:prstGeom prst="rect">
            <a:avLst/>
          </a:prstGeom>
        </p:spPr>
        <p:txBody>
          <a:bodyPr/>
          <a:lstStyle/>
          <a:p>
            <a:pPr algn="l"/>
            <a:r>
              <a:rPr lang="en-US" sz="8000" dirty="0">
                <a:latin typeface="Tahoma" panose="020B0604030504040204" pitchFamily="34" charset="0"/>
                <a:ea typeface="Tahoma" panose="020B0604030504040204" pitchFamily="34" charset="0"/>
                <a:cs typeface="Tahoma" panose="020B0604030504040204" pitchFamily="34" charset="0"/>
              </a:rPr>
              <a:t>THERE ARE</a:t>
            </a:r>
            <a:br>
              <a:rPr lang="en-US" sz="8000" dirty="0">
                <a:latin typeface="Tahoma" panose="020B0604030504040204" pitchFamily="34" charset="0"/>
                <a:ea typeface="Tahoma" panose="020B0604030504040204" pitchFamily="34" charset="0"/>
                <a:cs typeface="Tahoma" panose="020B0604030504040204" pitchFamily="34" charset="0"/>
              </a:rPr>
            </a:br>
            <a:r>
              <a:rPr lang="en-US" sz="8000" dirty="0">
                <a:latin typeface="Tahoma" panose="020B0604030504040204" pitchFamily="34" charset="0"/>
                <a:ea typeface="Tahoma" panose="020B0604030504040204" pitchFamily="34" charset="0"/>
                <a:cs typeface="Tahoma" panose="020B0604030504040204" pitchFamily="34" charset="0"/>
              </a:rPr>
              <a:t>MANY TYPES</a:t>
            </a:r>
            <a:endParaRPr sz="8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id="{6768A104-202C-4D13-8BAC-6D9CFA9EB1FC}"/>
              </a:ext>
            </a:extLst>
          </p:cNvPr>
          <p:cNvSpPr/>
          <p:nvPr/>
        </p:nvSpPr>
        <p:spPr>
          <a:xfrm>
            <a:off x="5473928" y="3874682"/>
            <a:ext cx="4636206" cy="923330"/>
          </a:xfrm>
          <a:prstGeom prst="rect">
            <a:avLst/>
          </a:prstGeom>
        </p:spPr>
        <p:txBody>
          <a:bodyPr wrap="none">
            <a:spAutoFit/>
          </a:bodyPr>
          <a:lstStyle/>
          <a:p>
            <a:pPr algn="l"/>
            <a:r>
              <a:rPr lang="en-US" sz="5400" dirty="0">
                <a:solidFill>
                  <a:schemeClr val="bg1"/>
                </a:solidFill>
                <a:latin typeface="Tahoma" panose="020B0604030504040204" pitchFamily="34" charset="0"/>
                <a:ea typeface="Tahoma" panose="020B0604030504040204" pitchFamily="34" charset="0"/>
                <a:cs typeface="Tahoma" panose="020B0604030504040204" pitchFamily="34" charset="0"/>
              </a:rPr>
              <a:t>OF ILLUSIONS</a:t>
            </a:r>
          </a:p>
        </p:txBody>
      </p:sp>
      <p:cxnSp>
        <p:nvCxnSpPr>
          <p:cNvPr id="9" name="Straight Connector 8">
            <a:extLst>
              <a:ext uri="{FF2B5EF4-FFF2-40B4-BE49-F238E27FC236}">
                <a16:creationId xmlns:a16="http://schemas.microsoft.com/office/drawing/2014/main" id="{776B055F-8153-4F4B-9C43-8A3B129E48AE}"/>
              </a:ext>
            </a:extLst>
          </p:cNvPr>
          <p:cNvCxnSpPr>
            <a:cxnSpLocks/>
          </p:cNvCxnSpPr>
          <p:nvPr/>
        </p:nvCxnSpPr>
        <p:spPr>
          <a:xfrm>
            <a:off x="5473928" y="3585488"/>
            <a:ext cx="6478586" cy="0"/>
          </a:xfrm>
          <a:prstGeom prst="line">
            <a:avLst/>
          </a:prstGeom>
          <a:noFill/>
          <a:ln w="25400" cap="flat" cmpd="sng">
            <a:solidFill>
              <a:schemeClr val="bg1"/>
            </a:solidFill>
            <a:prstDash val="sysDot"/>
            <a:miter lim="400000"/>
          </a:ln>
          <a:effectLst/>
          <a:sp3d/>
        </p:spPr>
        <p:style>
          <a:lnRef idx="0">
            <a:scrgbClr r="0" g="0" b="0"/>
          </a:lnRef>
          <a:fillRef idx="0">
            <a:scrgbClr r="0" g="0" b="0"/>
          </a:fillRef>
          <a:effectRef idx="0">
            <a:scrgbClr r="0" g="0" b="0"/>
          </a:effectRef>
          <a:fontRef idx="none"/>
        </p:style>
      </p:cxnSp>
      <p:sp>
        <p:nvSpPr>
          <p:cNvPr id="10" name="Title 31">
            <a:extLst>
              <a:ext uri="{FF2B5EF4-FFF2-40B4-BE49-F238E27FC236}">
                <a16:creationId xmlns:a16="http://schemas.microsoft.com/office/drawing/2014/main" id="{F82930F3-7F64-4305-83A0-6C3920D8FA2F}"/>
              </a:ext>
            </a:extLst>
          </p:cNvPr>
          <p:cNvSpPr txBox="1">
            <a:spLocks/>
          </p:cNvSpPr>
          <p:nvPr/>
        </p:nvSpPr>
        <p:spPr>
          <a:xfrm>
            <a:off x="7735113" y="5398130"/>
            <a:ext cx="12448362" cy="2338102"/>
          </a:xfrm>
          <a:prstGeom prst="rect">
            <a:avLst/>
          </a:prstGeom>
        </p:spPr>
        <p:txBody>
          <a:bodyPr/>
          <a:lst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a:lstStyle>
          <a:p>
            <a:pPr algn="l">
              <a:lnSpc>
                <a:spcPct val="150000"/>
              </a:lnSpc>
            </a:pPr>
            <a:r>
              <a:rPr lang="en-US" sz="4400" dirty="0">
                <a:solidFill>
                  <a:schemeClr val="bg1"/>
                </a:solidFill>
                <a:cs typeface="Calibri Light" panose="020F0302020204030204" pitchFamily="34" charset="0"/>
              </a:rPr>
              <a:t>AUDITORY</a:t>
            </a:r>
            <a:br>
              <a:rPr lang="en-US" sz="4400" dirty="0">
                <a:solidFill>
                  <a:schemeClr val="bg1"/>
                </a:solidFill>
                <a:cs typeface="Calibri Light" panose="020F0302020204030204" pitchFamily="34" charset="0"/>
              </a:rPr>
            </a:br>
            <a:r>
              <a:rPr lang="en-US" sz="4400" dirty="0">
                <a:solidFill>
                  <a:schemeClr val="bg1"/>
                </a:solidFill>
                <a:cs typeface="Calibri Light" panose="020F0302020204030204" pitchFamily="34" charset="0"/>
              </a:rPr>
              <a:t>VISUAL </a:t>
            </a:r>
            <a:br>
              <a:rPr lang="en-US" sz="4400" dirty="0">
                <a:solidFill>
                  <a:schemeClr val="bg1"/>
                </a:solidFill>
                <a:cs typeface="Calibri Light" panose="020F0302020204030204" pitchFamily="34" charset="0"/>
              </a:rPr>
            </a:br>
            <a:r>
              <a:rPr lang="en-US" sz="4400" dirty="0">
                <a:solidFill>
                  <a:schemeClr val="bg1"/>
                </a:solidFill>
                <a:cs typeface="Calibri Light" panose="020F0302020204030204" pitchFamily="34" charset="0"/>
              </a:rPr>
              <a:t>COGNITIVE</a:t>
            </a:r>
          </a:p>
        </p:txBody>
      </p:sp>
      <p:pic>
        <p:nvPicPr>
          <p:cNvPr id="11" name="Picture 10">
            <a:extLst>
              <a:ext uri="{FF2B5EF4-FFF2-40B4-BE49-F238E27FC236}">
                <a16:creationId xmlns:a16="http://schemas.microsoft.com/office/drawing/2014/main" id="{DC12E2CF-2CBF-48AD-93E4-254CCD2E670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9596" l="0" r="89980">
                        <a14:foregroundMark x1="55717" y1="27475" x2="55717" y2="27475"/>
                        <a14:foregroundMark x1="55717" y1="29293" x2="55717" y2="29293"/>
                        <a14:foregroundMark x1="54828" y1="43636" x2="54828" y2="43636"/>
                        <a14:foregroundMark x1="51677" y1="51677" x2="51677" y2="51677"/>
                        <a14:foregroundMark x1="51677" y1="51677" x2="51677" y2="51677"/>
                        <a14:foregroundMark x1="50505" y1="54303" x2="50505" y2="54303"/>
                        <a14:foregroundMark x1="50505" y1="54303" x2="50505" y2="54303"/>
                        <a14:foregroundMark x1="50505" y1="54303" x2="50505" y2="54303"/>
                        <a14:backgroundMark x1="49754" y1="54433" x2="49754" y2="54433"/>
                        <a14:backgroundMark x1="50493" y1="53941" x2="50493" y2="53941"/>
                      </a14:backgroundRemoval>
                    </a14:imgEffect>
                  </a14:imgLayer>
                </a14:imgProps>
              </a:ext>
              <a:ext uri="{28A0092B-C50C-407E-A947-70E740481C1C}">
                <a14:useLocalDpi xmlns:a14="http://schemas.microsoft.com/office/drawing/2010/main" val="0"/>
              </a:ext>
            </a:extLst>
          </a:blip>
          <a:stretch>
            <a:fillRect/>
          </a:stretch>
        </p:blipFill>
        <p:spPr>
          <a:xfrm>
            <a:off x="6623985" y="6505338"/>
            <a:ext cx="1111128" cy="1111128"/>
          </a:xfrm>
          <a:prstGeom prst="rect">
            <a:avLst/>
          </a:prstGeom>
        </p:spPr>
      </p:pic>
      <p:pic>
        <p:nvPicPr>
          <p:cNvPr id="13" name="Picture 12">
            <a:extLst>
              <a:ext uri="{FF2B5EF4-FFF2-40B4-BE49-F238E27FC236}">
                <a16:creationId xmlns:a16="http://schemas.microsoft.com/office/drawing/2014/main" id="{70F7A337-CA3F-4BA0-AD5B-B242566333E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4545" y1="15354" x2="54545" y2="15354"/>
                        <a14:foregroundMark x1="53131" y1="25253" x2="53131" y2="25253"/>
                        <a14:foregroundMark x1="53131" y1="25253" x2="53131" y2="25253"/>
                      </a14:backgroundRemoval>
                    </a14:imgEffect>
                  </a14:imgLayer>
                </a14:imgProps>
              </a:ext>
              <a:ext uri="{28A0092B-C50C-407E-A947-70E740481C1C}">
                <a14:useLocalDpi xmlns:a14="http://schemas.microsoft.com/office/drawing/2010/main" val="0"/>
              </a:ext>
            </a:extLst>
          </a:blip>
          <a:stretch>
            <a:fillRect/>
          </a:stretch>
        </p:blipFill>
        <p:spPr>
          <a:xfrm>
            <a:off x="6549986" y="5558538"/>
            <a:ext cx="1185127" cy="1008643"/>
          </a:xfrm>
          <a:prstGeom prst="rect">
            <a:avLst/>
          </a:prstGeom>
        </p:spPr>
      </p:pic>
      <p:pic>
        <p:nvPicPr>
          <p:cNvPr id="14" name="Picture 13">
            <a:extLst>
              <a:ext uri="{FF2B5EF4-FFF2-40B4-BE49-F238E27FC236}">
                <a16:creationId xmlns:a16="http://schemas.microsoft.com/office/drawing/2014/main" id="{4C5EA087-CF9E-4270-9DC7-B8F1220A079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98024" y="7577428"/>
            <a:ext cx="889052" cy="889052"/>
          </a:xfrm>
          <a:prstGeom prst="rect">
            <a:avLst/>
          </a:prstGeom>
        </p:spPr>
      </p:pic>
      <p:pic>
        <p:nvPicPr>
          <p:cNvPr id="6" name="Picture 5">
            <a:extLst>
              <a:ext uri="{FF2B5EF4-FFF2-40B4-BE49-F238E27FC236}">
                <a16:creationId xmlns:a16="http://schemas.microsoft.com/office/drawing/2014/main" id="{099A255D-1E51-47B7-9B95-1B2BDF463C0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667" b="100000" l="0" r="100000">
                        <a14:backgroundMark x1="36222" y1="75133" x2="36222" y2="75133"/>
                        <a14:backgroundMark x1="34222" y1="91067" x2="34222" y2="91067"/>
                        <a14:backgroundMark x1="16711" y1="77933" x2="16711" y2="77933"/>
                        <a14:backgroundMark x1="96622" y1="91533" x2="96622" y2="91533"/>
                        <a14:backgroundMark x1="86489" y1="53533" x2="86489" y2="53533"/>
                        <a14:backgroundMark x1="85822" y1="57000" x2="85822" y2="57000"/>
                        <a14:backgroundMark x1="86578" y1="58467" x2="86578" y2="58467"/>
                        <a14:backgroundMark x1="89378" y1="53467" x2="89378" y2="53467"/>
                        <a14:backgroundMark x1="91289" y1="49067" x2="91289" y2="49067"/>
                        <a14:backgroundMark x1="83822" y1="48333" x2="83822" y2="48333"/>
                        <a14:backgroundMark x1="20044" y1="75867" x2="20044" y2="75867"/>
                        <a14:backgroundMark x1="26622" y1="85933" x2="26622" y2="85933"/>
                      </a14:backgroundRemoval>
                    </a14:imgEffect>
                  </a14:imgLayer>
                </a14:imgProps>
              </a:ext>
              <a:ext uri="{28A0092B-C50C-407E-A947-70E740481C1C}">
                <a14:useLocalDpi xmlns:a14="http://schemas.microsoft.com/office/drawing/2010/main" val="0"/>
              </a:ext>
            </a:extLst>
          </a:blip>
          <a:srcRect l="46718" t="14316" r="20947"/>
          <a:stretch/>
        </p:blipFill>
        <p:spPr>
          <a:xfrm flipH="1">
            <a:off x="-2" y="-1733542"/>
            <a:ext cx="6502401" cy="11487142"/>
          </a:xfrm>
          <a:prstGeom prst="rect">
            <a:avLst/>
          </a:prstGeom>
        </p:spPr>
      </p:pic>
    </p:spTree>
    <p:extLst>
      <p:ext uri="{BB962C8B-B14F-4D97-AF65-F5344CB8AC3E}">
        <p14:creationId xmlns:p14="http://schemas.microsoft.com/office/powerpoint/2010/main" val="97183702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7A6182-087C-498A-B434-A9E3E632C68A}"/>
              </a:ext>
            </a:extLst>
          </p:cNvPr>
          <p:cNvPicPr>
            <a:picLocks noChangeAspect="1"/>
          </p:cNvPicPr>
          <p:nvPr/>
        </p:nvPicPr>
        <p:blipFill rotWithShape="1">
          <a:blip r:embed="rId3">
            <a:extLst>
              <a:ext uri="{28A0092B-C50C-407E-A947-70E740481C1C}">
                <a14:useLocalDpi xmlns:a14="http://schemas.microsoft.com/office/drawing/2010/main" val="0"/>
              </a:ext>
            </a:extLst>
          </a:blip>
          <a:srcRect r="8772"/>
          <a:stretch/>
        </p:blipFill>
        <p:spPr>
          <a:xfrm>
            <a:off x="434976" y="442914"/>
            <a:ext cx="12134850" cy="8867776"/>
          </a:xfrm>
          <a:prstGeom prst="rect">
            <a:avLst/>
          </a:prstGeom>
        </p:spPr>
      </p:pic>
      <p:sp>
        <p:nvSpPr>
          <p:cNvPr id="11" name="Rectangle 10">
            <a:extLst>
              <a:ext uri="{FF2B5EF4-FFF2-40B4-BE49-F238E27FC236}">
                <a16:creationId xmlns:a16="http://schemas.microsoft.com/office/drawing/2014/main" id="{3886310D-1905-455E-A219-C016DD906940}"/>
              </a:ext>
            </a:extLst>
          </p:cNvPr>
          <p:cNvSpPr/>
          <p:nvPr/>
        </p:nvSpPr>
        <p:spPr>
          <a:xfrm>
            <a:off x="434975" y="442914"/>
            <a:ext cx="12134850" cy="8867774"/>
          </a:xfrm>
          <a:prstGeom prst="rect">
            <a:avLst/>
          </a:prstGeom>
          <a:solidFill>
            <a:srgbClr val="47555E">
              <a:alpha val="70980"/>
            </a:srgbClr>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31">
            <a:extLst>
              <a:ext uri="{FF2B5EF4-FFF2-40B4-BE49-F238E27FC236}">
                <a16:creationId xmlns:a16="http://schemas.microsoft.com/office/drawing/2014/main" id="{7126B5B3-5E2F-4EA8-ACDE-B875EF97E91E}"/>
              </a:ext>
            </a:extLst>
          </p:cNvPr>
          <p:cNvSpPr>
            <a:spLocks noGrp="1"/>
          </p:cNvSpPr>
          <p:nvPr>
            <p:ph type="title" idx="4294967295"/>
          </p:nvPr>
        </p:nvSpPr>
        <p:spPr>
          <a:xfrm>
            <a:off x="594360" y="2305050"/>
            <a:ext cx="11975464" cy="2336800"/>
          </a:xfrm>
        </p:spPr>
        <p:txBody>
          <a:bodyPr/>
          <a:lstStyle/>
          <a:p>
            <a:r>
              <a:rPr lang="en-US" sz="8000" dirty="0">
                <a:latin typeface="Tahoma" panose="020B0604030504040204" pitchFamily="34" charset="0"/>
                <a:ea typeface="Tahoma" panose="020B0604030504040204" pitchFamily="34" charset="0"/>
                <a:cs typeface="Tahoma" panose="020B0604030504040204" pitchFamily="34" charset="0"/>
              </a:rPr>
              <a:t>YOUR WILLPOWER</a:t>
            </a:r>
            <a:br>
              <a:rPr lang="en-US" sz="8000" dirty="0">
                <a:latin typeface="Tahoma" panose="020B0604030504040204" pitchFamily="34" charset="0"/>
                <a:ea typeface="Tahoma" panose="020B0604030504040204" pitchFamily="34" charset="0"/>
                <a:cs typeface="Tahoma" panose="020B0604030504040204" pitchFamily="34" charset="0"/>
              </a:rPr>
            </a:br>
            <a:r>
              <a:rPr lang="en-US" sz="8000" dirty="0">
                <a:latin typeface="Tahoma" panose="020B0604030504040204" pitchFamily="34" charset="0"/>
                <a:ea typeface="Tahoma" panose="020B0604030504040204" pitchFamily="34" charset="0"/>
                <a:cs typeface="Tahoma" panose="020B0604030504040204" pitchFamily="34" charset="0"/>
              </a:rPr>
              <a:t>WILL ALWAYS </a:t>
            </a:r>
            <a:br>
              <a:rPr lang="en-US" sz="8000" dirty="0">
                <a:latin typeface="Tahoma" panose="020B0604030504040204" pitchFamily="34" charset="0"/>
                <a:ea typeface="Tahoma" panose="020B0604030504040204" pitchFamily="34" charset="0"/>
                <a:cs typeface="Tahoma" panose="020B0604030504040204" pitchFamily="34" charset="0"/>
              </a:rPr>
            </a:br>
            <a:r>
              <a:rPr lang="en-US" sz="8000" dirty="0">
                <a:latin typeface="Tahoma" panose="020B0604030504040204" pitchFamily="34" charset="0"/>
                <a:ea typeface="Tahoma" panose="020B0604030504040204" pitchFamily="34" charset="0"/>
                <a:cs typeface="Tahoma" panose="020B0604030504040204" pitchFamily="34" charset="0"/>
              </a:rPr>
              <a:t>FAIL YOU</a:t>
            </a:r>
          </a:p>
        </p:txBody>
      </p:sp>
      <p:cxnSp>
        <p:nvCxnSpPr>
          <p:cNvPr id="8" name="Straight Connector 7">
            <a:extLst>
              <a:ext uri="{FF2B5EF4-FFF2-40B4-BE49-F238E27FC236}">
                <a16:creationId xmlns:a16="http://schemas.microsoft.com/office/drawing/2014/main" id="{DE63D924-C8FE-48B2-9A9B-D9B1D6A6BCE8}"/>
              </a:ext>
            </a:extLst>
          </p:cNvPr>
          <p:cNvCxnSpPr>
            <a:cxnSpLocks/>
          </p:cNvCxnSpPr>
          <p:nvPr/>
        </p:nvCxnSpPr>
        <p:spPr>
          <a:xfrm>
            <a:off x="1427480" y="5667375"/>
            <a:ext cx="10309224" cy="0"/>
          </a:xfrm>
          <a:prstGeom prst="line">
            <a:avLst/>
          </a:prstGeom>
          <a:noFill/>
          <a:ln w="25400" cap="flat" cmpd="sng">
            <a:solidFill>
              <a:schemeClr val="bg1">
                <a:lumMod val="75000"/>
              </a:schemeClr>
            </a:solidFill>
            <a:prstDash val="sysDot"/>
            <a:miter lim="400000"/>
          </a:ln>
          <a:effectLst/>
          <a:sp3d/>
        </p:spPr>
        <p:style>
          <a:lnRef idx="0">
            <a:scrgbClr r="0" g="0" b="0"/>
          </a:lnRef>
          <a:fillRef idx="0">
            <a:scrgbClr r="0" g="0" b="0"/>
          </a:fillRef>
          <a:effectRef idx="0">
            <a:scrgbClr r="0" g="0" b="0"/>
          </a:effectRef>
          <a:fontRef idx="none"/>
        </p:style>
      </p:cxnSp>
      <p:sp>
        <p:nvSpPr>
          <p:cNvPr id="12" name="Cras mattis consectetur purus sit amet. Donec id elit non mi porta gravida eget metus. Donec id elit non mi porta at metus. Aenean lacinia sed. Cras vel sit interdum. Aenean lacinia nulla. Morbi risus, porta ac, vestibulum at eros. Duis mollis, non, erat, eget lacinia odio sem nec elit.">
            <a:extLst>
              <a:ext uri="{FF2B5EF4-FFF2-40B4-BE49-F238E27FC236}">
                <a16:creationId xmlns:a16="http://schemas.microsoft.com/office/drawing/2014/main" id="{E4BC0C64-6221-4216-B465-483255E65B06}"/>
              </a:ext>
            </a:extLst>
          </p:cNvPr>
          <p:cNvSpPr txBox="1">
            <a:spLocks/>
          </p:cNvSpPr>
          <p:nvPr/>
        </p:nvSpPr>
        <p:spPr>
          <a:xfrm>
            <a:off x="1349693" y="6071838"/>
            <a:ext cx="10464799" cy="2210496"/>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4800" dirty="0">
                <a:solidFill>
                  <a:schemeClr val="bg1">
                    <a:lumMod val="95000"/>
                  </a:schemeClr>
                </a:solidFill>
                <a:latin typeface="+mn-lt"/>
                <a:sym typeface="Lucida Grande"/>
              </a:rPr>
              <a:t>Your fast thinking decides </a:t>
            </a:r>
            <a:r>
              <a:rPr lang="en-US" sz="4800" b="1" dirty="0">
                <a:solidFill>
                  <a:schemeClr val="bg1">
                    <a:lumMod val="95000"/>
                  </a:schemeClr>
                </a:solidFill>
                <a:latin typeface="+mn-lt"/>
                <a:sym typeface="Lucida Grande"/>
              </a:rPr>
              <a:t>what is real</a:t>
            </a:r>
            <a:r>
              <a:rPr lang="en-US" sz="4800" dirty="0">
                <a:solidFill>
                  <a:schemeClr val="bg1">
                    <a:lumMod val="95000"/>
                  </a:schemeClr>
                </a:solidFill>
                <a:latin typeface="+mn-lt"/>
                <a:sym typeface="Lucida Grande"/>
              </a:rPr>
              <a:t> and </a:t>
            </a:r>
            <a:r>
              <a:rPr lang="en-US" sz="4800" b="1" dirty="0">
                <a:solidFill>
                  <a:schemeClr val="bg1">
                    <a:lumMod val="95000"/>
                  </a:schemeClr>
                </a:solidFill>
                <a:latin typeface="+mn-lt"/>
                <a:sym typeface="Lucida Grande"/>
              </a:rPr>
              <a:t>what is not real</a:t>
            </a:r>
            <a:r>
              <a:rPr lang="en-US" sz="4800" dirty="0">
                <a:solidFill>
                  <a:schemeClr val="bg1">
                    <a:lumMod val="95000"/>
                  </a:schemeClr>
                </a:solidFill>
                <a:latin typeface="+mn-lt"/>
                <a:sym typeface="Lucida Grande"/>
              </a:rPr>
              <a:t> long before slow thinking ever gets a chance to “decide”</a:t>
            </a:r>
            <a:endParaRPr lang="en-US" sz="4800" dirty="0">
              <a:solidFill>
                <a:schemeClr val="bg1">
                  <a:lumMod val="95000"/>
                </a:schemeClr>
              </a:solidFill>
              <a:latin typeface="+mn-lt"/>
            </a:endParaRPr>
          </a:p>
        </p:txBody>
      </p:sp>
    </p:spTree>
    <p:extLst>
      <p:ext uri="{BB962C8B-B14F-4D97-AF65-F5344CB8AC3E}">
        <p14:creationId xmlns:p14="http://schemas.microsoft.com/office/powerpoint/2010/main" val="11296602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325DC5-901D-45EA-8992-84EE76A2ED8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14446" r="11335"/>
          <a:stretch/>
        </p:blipFill>
        <p:spPr>
          <a:xfrm>
            <a:off x="-25400" y="0"/>
            <a:ext cx="13030200" cy="9753600"/>
          </a:xfrm>
          <a:prstGeom prst="rect">
            <a:avLst/>
          </a:prstGeom>
        </p:spPr>
      </p:pic>
      <p:pic>
        <p:nvPicPr>
          <p:cNvPr id="8" name="Picture 7">
            <a:extLst>
              <a:ext uri="{FF2B5EF4-FFF2-40B4-BE49-F238E27FC236}">
                <a16:creationId xmlns:a16="http://schemas.microsoft.com/office/drawing/2014/main" id="{AA131018-578C-4014-992F-2528472C0CA6}"/>
              </a:ext>
            </a:extLst>
          </p:cNvPr>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6924" t="4609" r="13957" b="4609"/>
          <a:stretch/>
        </p:blipFill>
        <p:spPr>
          <a:xfrm>
            <a:off x="434974" y="442914"/>
            <a:ext cx="12134851" cy="8854546"/>
          </a:xfrm>
          <a:prstGeom prst="rect">
            <a:avLst/>
          </a:prstGeom>
          <a:ln w="38100">
            <a:solidFill>
              <a:schemeClr val="bg1"/>
            </a:solidFill>
            <a:prstDash val="sysDot"/>
          </a:ln>
        </p:spPr>
      </p:pic>
      <p:sp>
        <p:nvSpPr>
          <p:cNvPr id="32" name="Title 31">
            <a:extLst>
              <a:ext uri="{FF2B5EF4-FFF2-40B4-BE49-F238E27FC236}">
                <a16:creationId xmlns:a16="http://schemas.microsoft.com/office/drawing/2014/main" id="{7126B5B3-5E2F-4EA8-ACDE-B875EF97E91E}"/>
              </a:ext>
            </a:extLst>
          </p:cNvPr>
          <p:cNvSpPr>
            <a:spLocks noGrp="1"/>
          </p:cNvSpPr>
          <p:nvPr>
            <p:ph type="title"/>
          </p:nvPr>
        </p:nvSpPr>
        <p:spPr>
          <a:xfrm>
            <a:off x="749299" y="6694982"/>
            <a:ext cx="10464800" cy="2338102"/>
          </a:xfrm>
        </p:spPr>
        <p:txBody>
          <a:bodyPr/>
          <a:lstStyle/>
          <a:p>
            <a:pPr algn="l"/>
            <a:r>
              <a:rPr lang="en-US" sz="8000" dirty="0">
                <a:latin typeface="Tahoma" panose="020B0604030504040204" pitchFamily="34" charset="0"/>
                <a:ea typeface="Tahoma" panose="020B0604030504040204" pitchFamily="34" charset="0"/>
                <a:cs typeface="Tahoma" panose="020B0604030504040204" pitchFamily="34" charset="0"/>
              </a:rPr>
              <a:t>FAST </a:t>
            </a:r>
            <a:br>
              <a:rPr lang="en-US" sz="8000" dirty="0">
                <a:latin typeface="Tahoma" panose="020B0604030504040204" pitchFamily="34" charset="0"/>
                <a:ea typeface="Tahoma" panose="020B0604030504040204" pitchFamily="34" charset="0"/>
                <a:cs typeface="Tahoma" panose="020B0604030504040204" pitchFamily="34" charset="0"/>
              </a:rPr>
            </a:br>
            <a:r>
              <a:rPr lang="en-US" sz="8000" dirty="0">
                <a:latin typeface="Tahoma" panose="020B0604030504040204" pitchFamily="34" charset="0"/>
                <a:ea typeface="Tahoma" panose="020B0604030504040204" pitchFamily="34" charset="0"/>
                <a:cs typeface="Tahoma" panose="020B0604030504040204" pitchFamily="34" charset="0"/>
              </a:rPr>
              <a:t>THINKING IS </a:t>
            </a:r>
            <a:br>
              <a:rPr lang="en-US" sz="8000" dirty="0">
                <a:latin typeface="Tahoma" panose="020B0604030504040204" pitchFamily="34" charset="0"/>
                <a:ea typeface="Tahoma" panose="020B0604030504040204" pitchFamily="34" charset="0"/>
                <a:cs typeface="Tahoma" panose="020B0604030504040204" pitchFamily="34" charset="0"/>
              </a:rPr>
            </a:br>
            <a:r>
              <a:rPr lang="en-US" sz="8000" dirty="0">
                <a:latin typeface="Tahoma" panose="020B0604030504040204" pitchFamily="34" charset="0"/>
                <a:ea typeface="Tahoma" panose="020B0604030504040204" pitchFamily="34" charset="0"/>
                <a:cs typeface="Tahoma" panose="020B0604030504040204" pitchFamily="34" charset="0"/>
              </a:rPr>
              <a:t>NOT A JUDGE</a:t>
            </a:r>
            <a:br>
              <a:rPr lang="en-US" sz="8000" dirty="0"/>
            </a:br>
            <a:endParaRPr lang="en-US" sz="8000" dirty="0"/>
          </a:p>
        </p:txBody>
      </p:sp>
    </p:spTree>
    <p:extLst>
      <p:ext uri="{BB962C8B-B14F-4D97-AF65-F5344CB8AC3E}">
        <p14:creationId xmlns:p14="http://schemas.microsoft.com/office/powerpoint/2010/main" val="34215518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Tornado, Funnel, Twister, Funnel Cloud, Damage, Black">
            <a:extLst>
              <a:ext uri="{FF2B5EF4-FFF2-40B4-BE49-F238E27FC236}">
                <a16:creationId xmlns:a16="http://schemas.microsoft.com/office/drawing/2014/main" id="{F74EEE61-7328-40E3-8B59-5ECECA0C72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77" r="27926"/>
          <a:stretch/>
        </p:blipFill>
        <p:spPr bwMode="auto">
          <a:xfrm>
            <a:off x="6653448" y="407082"/>
            <a:ext cx="5936782" cy="890836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hite Windmill">
            <a:extLst>
              <a:ext uri="{FF2B5EF4-FFF2-40B4-BE49-F238E27FC236}">
                <a16:creationId xmlns:a16="http://schemas.microsoft.com/office/drawing/2014/main" id="{9107CAFA-7EFF-454F-BB66-7BB1528740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994"/>
          <a:stretch/>
        </p:blipFill>
        <p:spPr bwMode="auto">
          <a:xfrm flipH="1">
            <a:off x="434974" y="438149"/>
            <a:ext cx="5916375" cy="8877302"/>
          </a:xfrm>
          <a:prstGeom prst="rect">
            <a:avLst/>
          </a:prstGeom>
          <a:noFill/>
          <a:extLst>
            <a:ext uri="{909E8E84-426E-40DD-AFC4-6F175D3DCCD1}">
              <a14:hiddenFill xmlns:a14="http://schemas.microsoft.com/office/drawing/2010/main">
                <a:solidFill>
                  <a:srgbClr val="FFFFFF"/>
                </a:solidFill>
              </a14:hiddenFill>
            </a:ext>
          </a:extLst>
        </p:spPr>
      </p:pic>
      <p:sp>
        <p:nvSpPr>
          <p:cNvPr id="15" name="Section name here">
            <a:extLst>
              <a:ext uri="{FF2B5EF4-FFF2-40B4-BE49-F238E27FC236}">
                <a16:creationId xmlns:a16="http://schemas.microsoft.com/office/drawing/2014/main" id="{446BC1C5-24EB-4250-A2C8-C7C1E7AC11DB}"/>
              </a:ext>
            </a:extLst>
          </p:cNvPr>
          <p:cNvSpPr txBox="1">
            <a:spLocks/>
          </p:cNvSpPr>
          <p:nvPr/>
        </p:nvSpPr>
        <p:spPr>
          <a:xfrm rot="16200000">
            <a:off x="-3159121" y="4064903"/>
            <a:ext cx="8877302" cy="1623791"/>
          </a:xfrm>
          <a:prstGeom prst="rect">
            <a:avLst/>
          </a:prstGeom>
        </p:spPr>
        <p:txBody>
          <a:bodyPr/>
          <a:lst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a:lstStyle>
          <a:p>
            <a:r>
              <a:rPr lang="en-US" sz="6600" dirty="0">
                <a:latin typeface="Tahoma" panose="020B0604030504040204" pitchFamily="34" charset="0"/>
                <a:ea typeface="Tahoma" panose="020B0604030504040204" pitchFamily="34" charset="0"/>
                <a:cs typeface="Tahoma" panose="020B0604030504040204" pitchFamily="34" charset="0"/>
              </a:rPr>
              <a:t>CONSTRUCTIVE</a:t>
            </a:r>
            <a:endParaRPr lang="en-US" sz="7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Section name here_">
            <a:extLst>
              <a:ext uri="{FF2B5EF4-FFF2-40B4-BE49-F238E27FC236}">
                <a16:creationId xmlns:a16="http://schemas.microsoft.com/office/drawing/2014/main" id="{446BC1C5-24EB-4250-A2C8-C7C1E7AC11DB}"/>
              </a:ext>
            </a:extLst>
          </p:cNvPr>
          <p:cNvSpPr txBox="1">
            <a:spLocks/>
          </p:cNvSpPr>
          <p:nvPr/>
        </p:nvSpPr>
        <p:spPr>
          <a:xfrm rot="16200000">
            <a:off x="7712564" y="4064905"/>
            <a:ext cx="8877302" cy="1623791"/>
          </a:xfrm>
          <a:prstGeom prst="rect">
            <a:avLst/>
          </a:prstGeom>
        </p:spPr>
        <p:txBody>
          <a:bodyPr/>
          <a:lst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a:lstStyle>
          <a:p>
            <a:r>
              <a:rPr lang="en-US" sz="6600" dirty="0">
                <a:latin typeface="Tahoma" panose="020B0604030504040204" pitchFamily="34" charset="0"/>
                <a:ea typeface="Tahoma" panose="020B0604030504040204" pitchFamily="34" charset="0"/>
                <a:cs typeface="Tahoma" panose="020B0604030504040204" pitchFamily="34" charset="0"/>
              </a:rPr>
              <a:t>DESTRUCTIVE</a:t>
            </a:r>
            <a:endParaRPr lang="en-US" sz="72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8773384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A76D1-54BB-435A-930C-7B76973235A4}"/>
              </a:ext>
            </a:extLst>
          </p:cNvPr>
          <p:cNvPicPr>
            <a:picLocks noChangeAspect="1"/>
          </p:cNvPicPr>
          <p:nvPr/>
        </p:nvPicPr>
        <p:blipFill rotWithShape="1">
          <a:blip r:embed="rId3">
            <a:extLst>
              <a:ext uri="{28A0092B-C50C-407E-A947-70E740481C1C}">
                <a14:useLocalDpi xmlns:a14="http://schemas.microsoft.com/office/drawing/2010/main" val="0"/>
              </a:ext>
            </a:extLst>
          </a:blip>
          <a:srcRect l="4903" r="3869"/>
          <a:stretch/>
        </p:blipFill>
        <p:spPr>
          <a:xfrm>
            <a:off x="434976" y="442914"/>
            <a:ext cx="12134848" cy="8867776"/>
          </a:xfrm>
          <a:prstGeom prst="rect">
            <a:avLst/>
          </a:prstGeom>
        </p:spPr>
      </p:pic>
      <p:sp>
        <p:nvSpPr>
          <p:cNvPr id="11" name="Rectangle 10">
            <a:extLst>
              <a:ext uri="{FF2B5EF4-FFF2-40B4-BE49-F238E27FC236}">
                <a16:creationId xmlns:a16="http://schemas.microsoft.com/office/drawing/2014/main" id="{3886310D-1905-455E-A219-C016DD906940}"/>
              </a:ext>
            </a:extLst>
          </p:cNvPr>
          <p:cNvSpPr/>
          <p:nvPr/>
        </p:nvSpPr>
        <p:spPr>
          <a:xfrm>
            <a:off x="434975" y="442914"/>
            <a:ext cx="12134850" cy="8867774"/>
          </a:xfrm>
          <a:prstGeom prst="rect">
            <a:avLst/>
          </a:prstGeom>
          <a:solidFill>
            <a:srgbClr val="47555E">
              <a:alpha val="81176"/>
            </a:srgbClr>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7">
            <a:extLst>
              <a:ext uri="{FF2B5EF4-FFF2-40B4-BE49-F238E27FC236}">
                <a16:creationId xmlns:a16="http://schemas.microsoft.com/office/drawing/2014/main" id="{AFDA9261-2F12-47AA-BD1B-3F54AFA701A7}"/>
              </a:ext>
            </a:extLst>
          </p:cNvPr>
          <p:cNvSpPr>
            <a:spLocks noGrp="1"/>
          </p:cNvSpPr>
          <p:nvPr>
            <p:ph type="body" sz="quarter" idx="4294967295"/>
          </p:nvPr>
        </p:nvSpPr>
        <p:spPr>
          <a:xfrm>
            <a:off x="1571942" y="5562146"/>
            <a:ext cx="10020300" cy="422275"/>
          </a:xfrm>
        </p:spPr>
        <p:txBody>
          <a:bodyPr/>
          <a:lstStyle/>
          <a:p>
            <a:r>
              <a:rPr lang="en-US" sz="4800" b="0" dirty="0">
                <a:solidFill>
                  <a:srgbClr val="33CCCC"/>
                </a:solidFill>
                <a:latin typeface="+mn-lt"/>
                <a:ea typeface="Adobe Heiti Std R" panose="020B0400000000000000" pitchFamily="34" charset="-128"/>
                <a:cs typeface="Dubai" panose="020B0503030403030204" pitchFamily="34" charset="-78"/>
                <a:sym typeface="Gill Sans"/>
              </a:rPr>
              <a:t>WE CAN RE-PROGRAM OURSELVES  </a:t>
            </a:r>
          </a:p>
        </p:txBody>
      </p:sp>
      <p:sp>
        <p:nvSpPr>
          <p:cNvPr id="32" name="Title 31">
            <a:extLst>
              <a:ext uri="{FF2B5EF4-FFF2-40B4-BE49-F238E27FC236}">
                <a16:creationId xmlns:a16="http://schemas.microsoft.com/office/drawing/2014/main" id="{7126B5B3-5E2F-4EA8-ACDE-B875EF97E91E}"/>
              </a:ext>
            </a:extLst>
          </p:cNvPr>
          <p:cNvSpPr>
            <a:spLocks noGrp="1"/>
          </p:cNvSpPr>
          <p:nvPr>
            <p:ph type="title" idx="4294967295"/>
          </p:nvPr>
        </p:nvSpPr>
        <p:spPr>
          <a:xfrm>
            <a:off x="594360" y="2305050"/>
            <a:ext cx="11975464" cy="2336800"/>
          </a:xfrm>
        </p:spPr>
        <p:txBody>
          <a:bodyPr/>
          <a:lstStyle/>
          <a:p>
            <a:r>
              <a:rPr lang="en-US" sz="11500" dirty="0">
                <a:latin typeface="Tahoma" panose="020B0604030504040204" pitchFamily="34" charset="0"/>
                <a:ea typeface="Tahoma" panose="020B0604030504040204" pitchFamily="34" charset="0"/>
                <a:cs typeface="Tahoma" panose="020B0604030504040204" pitchFamily="34" charset="0"/>
              </a:rPr>
              <a:t>THE GOOD NEWS?</a:t>
            </a:r>
          </a:p>
        </p:txBody>
      </p:sp>
      <p:cxnSp>
        <p:nvCxnSpPr>
          <p:cNvPr id="8" name="Straight Connector 7">
            <a:extLst>
              <a:ext uri="{FF2B5EF4-FFF2-40B4-BE49-F238E27FC236}">
                <a16:creationId xmlns:a16="http://schemas.microsoft.com/office/drawing/2014/main" id="{DE63D924-C8FE-48B2-9A9B-D9B1D6A6BCE8}"/>
              </a:ext>
            </a:extLst>
          </p:cNvPr>
          <p:cNvCxnSpPr>
            <a:cxnSpLocks/>
          </p:cNvCxnSpPr>
          <p:nvPr/>
        </p:nvCxnSpPr>
        <p:spPr>
          <a:xfrm>
            <a:off x="1427480" y="5187496"/>
            <a:ext cx="10309224" cy="0"/>
          </a:xfrm>
          <a:prstGeom prst="line">
            <a:avLst/>
          </a:prstGeom>
          <a:noFill/>
          <a:ln w="25400" cap="flat" cmpd="sng">
            <a:solidFill>
              <a:schemeClr val="bg1">
                <a:lumMod val="75000"/>
              </a:schemeClr>
            </a:solidFill>
            <a:prstDash val="sysDot"/>
            <a:miter lim="400000"/>
          </a:ln>
          <a:effectLst/>
          <a:sp3d/>
        </p:spPr>
        <p:style>
          <a:lnRef idx="0">
            <a:scrgbClr r="0" g="0" b="0"/>
          </a:lnRef>
          <a:fillRef idx="0">
            <a:scrgbClr r="0" g="0" b="0"/>
          </a:fillRef>
          <a:effectRef idx="0">
            <a:scrgbClr r="0" g="0" b="0"/>
          </a:effectRef>
          <a:fontRef idx="none"/>
        </p:style>
      </p:cxnSp>
      <p:sp>
        <p:nvSpPr>
          <p:cNvPr id="12" name="Cras mattis consectetur purus sit amet. Donec id elit non mi porta gravida eget metus. Donec id elit non mi porta at metus. Aenean lacinia sed. Cras vel sit interdum. Aenean lacinia nulla. Morbi risus, porta ac, vestibulum at eros. Duis mollis, non, erat, eget lacinia odio sem nec elit.">
            <a:extLst>
              <a:ext uri="{FF2B5EF4-FFF2-40B4-BE49-F238E27FC236}">
                <a16:creationId xmlns:a16="http://schemas.microsoft.com/office/drawing/2014/main" id="{E4BC0C64-6221-4216-B465-483255E65B06}"/>
              </a:ext>
            </a:extLst>
          </p:cNvPr>
          <p:cNvSpPr txBox="1">
            <a:spLocks/>
          </p:cNvSpPr>
          <p:nvPr/>
        </p:nvSpPr>
        <p:spPr>
          <a:xfrm>
            <a:off x="1349693" y="6398409"/>
            <a:ext cx="10464799" cy="2210496"/>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4000" dirty="0">
                <a:solidFill>
                  <a:schemeClr val="bg1">
                    <a:lumMod val="85000"/>
                  </a:schemeClr>
                </a:solidFill>
                <a:latin typeface="+mn-lt"/>
                <a:sym typeface="Lucida Grande"/>
              </a:rPr>
              <a:t>To reduce the unhelpful associates we’ve made throughout the years. It’s not as difficult as you’d imagine</a:t>
            </a:r>
            <a:r>
              <a:rPr lang="en-US" sz="3200" dirty="0">
                <a:solidFill>
                  <a:schemeClr val="bg1">
                    <a:lumMod val="85000"/>
                  </a:schemeClr>
                </a:solidFill>
                <a:latin typeface="+mn-lt"/>
                <a:sym typeface="Lucida Grande"/>
              </a:rPr>
              <a:t>. </a:t>
            </a:r>
            <a:endParaRPr lang="en-US" sz="3200" dirty="0">
              <a:solidFill>
                <a:schemeClr val="bg1">
                  <a:lumMod val="85000"/>
                </a:schemeClr>
              </a:solidFill>
              <a:latin typeface="+mn-lt"/>
            </a:endParaRPr>
          </a:p>
        </p:txBody>
      </p:sp>
    </p:spTree>
    <p:extLst>
      <p:ext uri="{BB962C8B-B14F-4D97-AF65-F5344CB8AC3E}">
        <p14:creationId xmlns:p14="http://schemas.microsoft.com/office/powerpoint/2010/main" val="25508202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452158-5DF2-4030-84DA-3D8C9A6C9D08}"/>
              </a:ext>
            </a:extLst>
          </p:cNvPr>
          <p:cNvPicPr>
            <a:picLocks noChangeAspect="1"/>
          </p:cNvPicPr>
          <p:nvPr/>
        </p:nvPicPr>
        <p:blipFill rotWithShape="1">
          <a:blip r:embed="rId3">
            <a:extLst>
              <a:ext uri="{28A0092B-C50C-407E-A947-70E740481C1C}">
                <a14:useLocalDpi xmlns:a14="http://schemas.microsoft.com/office/drawing/2010/main" val="0"/>
              </a:ext>
            </a:extLst>
          </a:blip>
          <a:srcRect l="26221"/>
          <a:stretch/>
        </p:blipFill>
        <p:spPr>
          <a:xfrm flipH="1">
            <a:off x="2177460" y="-1"/>
            <a:ext cx="10827340" cy="9781025"/>
          </a:xfrm>
          <a:prstGeom prst="rect">
            <a:avLst/>
          </a:prstGeom>
          <a:effectLst>
            <a:outerShdw blurRad="50800" dist="38100" dir="13500000" algn="br" rotWithShape="0">
              <a:prstClr val="black">
                <a:alpha val="40000"/>
              </a:prstClr>
            </a:outerShdw>
          </a:effectLst>
        </p:spPr>
      </p:pic>
      <p:sp>
        <p:nvSpPr>
          <p:cNvPr id="2" name="Rectangle 1">
            <a:extLst>
              <a:ext uri="{FF2B5EF4-FFF2-40B4-BE49-F238E27FC236}">
                <a16:creationId xmlns:a16="http://schemas.microsoft.com/office/drawing/2014/main" id="{E64C50F6-BF14-4729-B218-FE11D6A50022}"/>
              </a:ext>
            </a:extLst>
          </p:cNvPr>
          <p:cNvSpPr/>
          <p:nvPr/>
        </p:nvSpPr>
        <p:spPr>
          <a:xfrm>
            <a:off x="-165100" y="5791200"/>
            <a:ext cx="10566400" cy="3517900"/>
          </a:xfrm>
          <a:prstGeom prst="rect">
            <a:avLst/>
          </a:prstGeom>
          <a:solidFill>
            <a:schemeClr val="tx1">
              <a:lumMod val="65000"/>
              <a:lumOff val="35000"/>
            </a:schemeClr>
          </a:solidFill>
          <a:ln w="38100" cap="flat">
            <a:solidFill>
              <a:schemeClr val="bg1">
                <a:lumMod val="85000"/>
              </a:schemeClr>
            </a:solidFill>
            <a:prstDash val="sysDot"/>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
        <p:nvSpPr>
          <p:cNvPr id="10" name="Text Placeholder 37">
            <a:extLst>
              <a:ext uri="{FF2B5EF4-FFF2-40B4-BE49-F238E27FC236}">
                <a16:creationId xmlns:a16="http://schemas.microsoft.com/office/drawing/2014/main" id="{63B84EB9-088E-43CA-BC21-44FB9CA6786D}"/>
              </a:ext>
            </a:extLst>
          </p:cNvPr>
          <p:cNvSpPr txBox="1">
            <a:spLocks/>
          </p:cNvSpPr>
          <p:nvPr/>
        </p:nvSpPr>
        <p:spPr>
          <a:xfrm>
            <a:off x="1611719" y="6139129"/>
            <a:ext cx="9190221" cy="2822043"/>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pPr algn="l"/>
            <a:r>
              <a:rPr lang="en-US" sz="6000" b="1" dirty="0">
                <a:solidFill>
                  <a:schemeClr val="bg1"/>
                </a:solidFill>
                <a:latin typeface="Tahoma" panose="020B0604030504040204" pitchFamily="34" charset="0"/>
                <a:ea typeface="Tahoma" panose="020B0604030504040204" pitchFamily="34" charset="0"/>
                <a:cs typeface="Tahoma" panose="020B0604030504040204" pitchFamily="34" charset="0"/>
              </a:rPr>
              <a:t>LET’S START BY </a:t>
            </a:r>
            <a:r>
              <a:rPr lang="en-US" sz="6000" b="1" dirty="0">
                <a:solidFill>
                  <a:srgbClr val="33CCCC"/>
                </a:solidFill>
                <a:latin typeface="Tahoma" panose="020B0604030504040204" pitchFamily="34" charset="0"/>
                <a:ea typeface="Tahoma" panose="020B0604030504040204" pitchFamily="34" charset="0"/>
                <a:cs typeface="Tahoma" panose="020B0604030504040204" pitchFamily="34" charset="0"/>
              </a:rPr>
              <a:t>ANCHORING. </a:t>
            </a:r>
            <a:r>
              <a:rPr lang="en-US" sz="6000" b="1" dirty="0">
                <a:solidFill>
                  <a:schemeClr val="bg1"/>
                </a:solidFill>
                <a:latin typeface="Tahoma" panose="020B0604030504040204" pitchFamily="34" charset="0"/>
                <a:ea typeface="Tahoma" panose="020B0604030504040204" pitchFamily="34" charset="0"/>
                <a:cs typeface="Tahoma" panose="020B0604030504040204" pitchFamily="34" charset="0"/>
              </a:rPr>
              <a:t>IT’S A </a:t>
            </a:r>
            <a:br>
              <a:rPr lang="en-US" sz="6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6000" b="1" dirty="0">
                <a:solidFill>
                  <a:schemeClr val="bg1"/>
                </a:solidFill>
                <a:latin typeface="Tahoma" panose="020B0604030504040204" pitchFamily="34" charset="0"/>
                <a:ea typeface="Tahoma" panose="020B0604030504040204" pitchFamily="34" charset="0"/>
                <a:cs typeface="Tahoma" panose="020B0604030504040204" pitchFamily="34" charset="0"/>
              </a:rPr>
              <a:t>NEW STARTING POINT</a:t>
            </a:r>
          </a:p>
        </p:txBody>
      </p:sp>
      <p:sp>
        <p:nvSpPr>
          <p:cNvPr id="11" name="TextBox 10">
            <a:extLst>
              <a:ext uri="{FF2B5EF4-FFF2-40B4-BE49-F238E27FC236}">
                <a16:creationId xmlns:a16="http://schemas.microsoft.com/office/drawing/2014/main" id="{94526F7F-B1BC-4E2E-B5F8-D53EE00A6528}"/>
              </a:ext>
            </a:extLst>
          </p:cNvPr>
          <p:cNvSpPr txBox="1"/>
          <p:nvPr/>
        </p:nvSpPr>
        <p:spPr>
          <a:xfrm>
            <a:off x="-565740" y="5054984"/>
            <a:ext cx="2743200" cy="3164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19900" b="1" spc="959" dirty="0">
                <a:solidFill>
                  <a:srgbClr val="33CCCC"/>
                </a:solidFill>
                <a:latin typeface="Arial Black" panose="020B0A04020102020204" pitchFamily="34" charset="0"/>
                <a:ea typeface="+mn-ea"/>
                <a:cs typeface="+mn-cs"/>
              </a:rPr>
              <a:t>“</a:t>
            </a:r>
          </a:p>
        </p:txBody>
      </p:sp>
    </p:spTree>
    <p:extLst>
      <p:ext uri="{BB962C8B-B14F-4D97-AF65-F5344CB8AC3E}">
        <p14:creationId xmlns:p14="http://schemas.microsoft.com/office/powerpoint/2010/main" val="84855583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8ACA193-6259-4ABA-A078-946076C7D046}"/>
              </a:ext>
            </a:extLst>
          </p:cNvPr>
          <p:cNvPicPr>
            <a:picLocks noChangeAspect="1"/>
          </p:cNvPicPr>
          <p:nvPr/>
        </p:nvPicPr>
        <p:blipFill rotWithShape="1">
          <a:blip r:embed="rId3">
            <a:extLst>
              <a:ext uri="{28A0092B-C50C-407E-A947-70E740481C1C}">
                <a14:useLocalDpi xmlns:a14="http://schemas.microsoft.com/office/drawing/2010/main" val="0"/>
              </a:ext>
            </a:extLst>
          </a:blip>
          <a:srcRect t="12228" r="22002"/>
          <a:stretch/>
        </p:blipFill>
        <p:spPr>
          <a:xfrm rot="10800000" flipV="1">
            <a:off x="1" y="0"/>
            <a:ext cx="13004800" cy="9753600"/>
          </a:xfrm>
          <a:prstGeom prst="rect">
            <a:avLst/>
          </a:prstGeom>
        </p:spPr>
      </p:pic>
      <p:sp>
        <p:nvSpPr>
          <p:cNvPr id="2" name="Rectangle 1"/>
          <p:cNvSpPr/>
          <p:nvPr/>
        </p:nvSpPr>
        <p:spPr>
          <a:xfrm>
            <a:off x="983916" y="493072"/>
            <a:ext cx="11036968" cy="8767457"/>
          </a:xfrm>
          <a:prstGeom prst="rect">
            <a:avLst/>
          </a:prstGeom>
          <a:solidFill>
            <a:schemeClr val="bg1"/>
          </a:solidFill>
          <a:ln w="38100" cap="flat">
            <a:solidFill>
              <a:schemeClr val="bg1">
                <a:lumMod val="75000"/>
              </a:schemeClr>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a:ln>
                <a:noFill/>
              </a:ln>
              <a:solidFill>
                <a:srgbClr val="000000"/>
              </a:solidFill>
              <a:effectLst/>
              <a:uFillTx/>
              <a:latin typeface="+mj-lt"/>
              <a:ea typeface="+mj-ea"/>
              <a:cs typeface="+mj-cs"/>
              <a:sym typeface="Gill Sans"/>
            </a:endParaRPr>
          </a:p>
        </p:txBody>
      </p:sp>
      <p:sp>
        <p:nvSpPr>
          <p:cNvPr id="14" name="TextBox 13">
            <a:extLst>
              <a:ext uri="{FF2B5EF4-FFF2-40B4-BE49-F238E27FC236}">
                <a16:creationId xmlns:a16="http://schemas.microsoft.com/office/drawing/2014/main" id="{7F846887-7F3D-4DEA-85CE-7C6F80E006A0}"/>
              </a:ext>
            </a:extLst>
          </p:cNvPr>
          <p:cNvSpPr txBox="1"/>
          <p:nvPr/>
        </p:nvSpPr>
        <p:spPr>
          <a:xfrm>
            <a:off x="4480853" y="1766508"/>
            <a:ext cx="4043094" cy="2215991"/>
          </a:xfrm>
          <a:prstGeom prst="rect">
            <a:avLst/>
          </a:prstGeom>
          <a:noFill/>
        </p:spPr>
        <p:txBody>
          <a:bodyPr wrap="none" rtlCol="0">
            <a:spAutoFit/>
          </a:bodyPr>
          <a:lstStyle/>
          <a:p>
            <a:pPr algn="l"/>
            <a:r>
              <a:rPr lang="en-US" sz="13800" b="1" dirty="0">
                <a:solidFill>
                  <a:srgbClr val="33CCCC"/>
                </a:solidFill>
                <a:latin typeface="+mn-lt"/>
                <a:cs typeface="Dubai" panose="020B0503030403030204" pitchFamily="34" charset="-78"/>
              </a:rPr>
              <a:t>SO_P</a:t>
            </a:r>
          </a:p>
        </p:txBody>
      </p:sp>
      <p:sp>
        <p:nvSpPr>
          <p:cNvPr id="15" name="TextBox 14">
            <a:extLst>
              <a:ext uri="{FF2B5EF4-FFF2-40B4-BE49-F238E27FC236}">
                <a16:creationId xmlns:a16="http://schemas.microsoft.com/office/drawing/2014/main" id="{AB4A8CDD-FBB5-4B73-BD4E-B4222D99D122}"/>
              </a:ext>
            </a:extLst>
          </p:cNvPr>
          <p:cNvSpPr txBox="1"/>
          <p:nvPr/>
        </p:nvSpPr>
        <p:spPr>
          <a:xfrm>
            <a:off x="1965741" y="4206456"/>
            <a:ext cx="9073318" cy="2215991"/>
          </a:xfrm>
          <a:prstGeom prst="rect">
            <a:avLst/>
          </a:prstGeom>
          <a:noFill/>
        </p:spPr>
        <p:txBody>
          <a:bodyPr wrap="none" rtlCol="0">
            <a:spAutoFit/>
          </a:bodyPr>
          <a:lstStyle/>
          <a:p>
            <a:pPr algn="l"/>
            <a:r>
              <a:rPr lang="en-US" sz="13800" b="1" dirty="0">
                <a:solidFill>
                  <a:srgbClr val="33CCCC"/>
                </a:solidFill>
                <a:latin typeface="+mn-lt"/>
                <a:cs typeface="Dubai" panose="020B0503030403030204" pitchFamily="34" charset="-78"/>
              </a:rPr>
              <a:t>WASH SO_P</a:t>
            </a:r>
          </a:p>
        </p:txBody>
      </p:sp>
      <p:sp>
        <p:nvSpPr>
          <p:cNvPr id="16" name="TextBox 15">
            <a:extLst>
              <a:ext uri="{FF2B5EF4-FFF2-40B4-BE49-F238E27FC236}">
                <a16:creationId xmlns:a16="http://schemas.microsoft.com/office/drawing/2014/main" id="{555C5F8B-5866-492A-B58C-D2C9C482D605}"/>
              </a:ext>
            </a:extLst>
          </p:cNvPr>
          <p:cNvSpPr txBox="1"/>
          <p:nvPr/>
        </p:nvSpPr>
        <p:spPr>
          <a:xfrm>
            <a:off x="2873843" y="6665454"/>
            <a:ext cx="7257115" cy="2215991"/>
          </a:xfrm>
          <a:prstGeom prst="rect">
            <a:avLst/>
          </a:prstGeom>
          <a:noFill/>
        </p:spPr>
        <p:txBody>
          <a:bodyPr wrap="none" rtlCol="0">
            <a:spAutoFit/>
          </a:bodyPr>
          <a:lstStyle/>
          <a:p>
            <a:pPr algn="l"/>
            <a:r>
              <a:rPr lang="en-US" sz="13800" b="1" dirty="0">
                <a:solidFill>
                  <a:srgbClr val="33CCCC"/>
                </a:solidFill>
                <a:latin typeface="+mn-lt"/>
                <a:cs typeface="Dubai" panose="020B0503030403030204" pitchFamily="34" charset="-78"/>
              </a:rPr>
              <a:t>EAT SO_P</a:t>
            </a:r>
          </a:p>
        </p:txBody>
      </p:sp>
      <p:sp>
        <p:nvSpPr>
          <p:cNvPr id="17" name="Section name here">
            <a:extLst>
              <a:ext uri="{FF2B5EF4-FFF2-40B4-BE49-F238E27FC236}">
                <a16:creationId xmlns:a16="http://schemas.microsoft.com/office/drawing/2014/main" id="{BFB3E12B-A6B6-43BB-AE47-02B9A517E626}"/>
              </a:ext>
            </a:extLst>
          </p:cNvPr>
          <p:cNvSpPr txBox="1">
            <a:spLocks/>
          </p:cNvSpPr>
          <p:nvPr/>
        </p:nvSpPr>
        <p:spPr>
          <a:xfrm>
            <a:off x="519112" y="606769"/>
            <a:ext cx="11966576" cy="2210496"/>
          </a:xfrm>
          <a:prstGeom prst="rect">
            <a:avLst/>
          </a:prstGeom>
        </p:spPr>
        <p:txBody>
          <a:bodyPr/>
          <a:lst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a:lstStyle>
          <a:p>
            <a:r>
              <a:rPr lang="en-US" sz="5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FILL IN THE BLANK</a:t>
            </a:r>
            <a:endParaRPr lang="en-US" sz="3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887175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42A637-4FFF-468A-82A7-8849609EA05B}"/>
              </a:ext>
            </a:extLst>
          </p:cNvPr>
          <p:cNvSpPr/>
          <p:nvPr/>
        </p:nvSpPr>
        <p:spPr>
          <a:xfrm>
            <a:off x="434975" y="417512"/>
            <a:ext cx="12134848" cy="8867775"/>
          </a:xfrm>
          <a:prstGeom prst="rect">
            <a:avLst/>
          </a:prstGeom>
          <a:solidFill>
            <a:srgbClr val="33CCCC"/>
          </a:solidFill>
          <a:ln w="12700" cap="flat">
            <a:noFill/>
            <a:miter lim="400000"/>
          </a:ln>
          <a:effectLst>
            <a:outerShdw blurRad="50800" dist="38100" dir="13500000" algn="b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
        <p:nvSpPr>
          <p:cNvPr id="10" name="Rectangle 9">
            <a:extLst>
              <a:ext uri="{FF2B5EF4-FFF2-40B4-BE49-F238E27FC236}">
                <a16:creationId xmlns:a16="http://schemas.microsoft.com/office/drawing/2014/main" id="{3187DD47-C4D2-4E0C-88A7-923A68E46462}"/>
              </a:ext>
            </a:extLst>
          </p:cNvPr>
          <p:cNvSpPr/>
          <p:nvPr/>
        </p:nvSpPr>
        <p:spPr>
          <a:xfrm>
            <a:off x="7304405" y="983760"/>
            <a:ext cx="5700395" cy="3139321"/>
          </a:xfrm>
          <a:prstGeom prst="rect">
            <a:avLst/>
          </a:prstGeom>
        </p:spPr>
        <p:txBody>
          <a:bodyPr wrap="square">
            <a:spAutoFit/>
          </a:bodyPr>
          <a:lstStyle/>
          <a:p>
            <a:pPr algn="l"/>
            <a:r>
              <a:rPr lang="en-US" sz="6600" b="1" dirty="0">
                <a:solidFill>
                  <a:schemeClr val="bg1"/>
                </a:solidFill>
                <a:latin typeface="+mn-lt"/>
                <a:ea typeface="Adobe Heiti Std R" panose="020B0400000000000000" pitchFamily="34" charset="-128"/>
                <a:cs typeface="Dubai" panose="020B0503030403030204" pitchFamily="34" charset="-78"/>
              </a:rPr>
              <a:t>ADDITIONAL</a:t>
            </a:r>
            <a:br>
              <a:rPr lang="en-US" sz="6600" b="1" dirty="0">
                <a:solidFill>
                  <a:schemeClr val="bg1"/>
                </a:solidFill>
                <a:latin typeface="+mn-lt"/>
                <a:ea typeface="Adobe Heiti Std R" panose="020B0400000000000000" pitchFamily="34" charset="-128"/>
                <a:cs typeface="Dubai" panose="020B0503030403030204" pitchFamily="34" charset="-78"/>
              </a:rPr>
            </a:br>
            <a:r>
              <a:rPr lang="en-US" sz="6600" b="1" dirty="0">
                <a:solidFill>
                  <a:schemeClr val="bg1"/>
                </a:solidFill>
                <a:latin typeface="+mn-lt"/>
                <a:ea typeface="Adobe Heiti Std R" panose="020B0400000000000000" pitchFamily="34" charset="-128"/>
                <a:cs typeface="Dubai" panose="020B0503030403030204" pitchFamily="34" charset="-78"/>
              </a:rPr>
              <a:t>RESOURCES</a:t>
            </a:r>
            <a:br>
              <a:rPr lang="en-US" sz="6600" b="1" dirty="0">
                <a:solidFill>
                  <a:schemeClr val="bg1"/>
                </a:solidFill>
                <a:latin typeface="+mn-lt"/>
                <a:ea typeface="Adobe Heiti Std R" panose="020B0400000000000000" pitchFamily="34" charset="-128"/>
                <a:cs typeface="Dubai" panose="020B0503030403030204" pitchFamily="34" charset="-78"/>
              </a:rPr>
            </a:br>
            <a:r>
              <a:rPr lang="en-US" sz="6600" b="1" dirty="0">
                <a:solidFill>
                  <a:schemeClr val="bg1"/>
                </a:solidFill>
                <a:latin typeface="+mn-lt"/>
                <a:ea typeface="Adobe Heiti Std R" panose="020B0400000000000000" pitchFamily="34" charset="-128"/>
                <a:cs typeface="Dubai" panose="020B0503030403030204" pitchFamily="34" charset="-78"/>
              </a:rPr>
              <a:t>AVAILABLE</a:t>
            </a:r>
          </a:p>
        </p:txBody>
      </p:sp>
      <p:pic>
        <p:nvPicPr>
          <p:cNvPr id="12" name="Picture 11" descr="FAST-trimmed.jpg">
            <a:extLst>
              <a:ext uri="{FF2B5EF4-FFF2-40B4-BE49-F238E27FC236}">
                <a16:creationId xmlns:a16="http://schemas.microsoft.com/office/drawing/2014/main" id="{5DABCDDB-136F-4A3B-9268-7EC2A18776F1}"/>
              </a:ext>
            </a:extLst>
          </p:cNvPr>
          <p:cNvPicPr>
            <a:picLocks noChangeAspect="1"/>
          </p:cNvPicPr>
          <p:nvPr/>
        </p:nvPicPr>
        <p:blipFill rotWithShape="1">
          <a:blip r:embed="rId3">
            <a:extLst>
              <a:ext uri="{28A0092B-C50C-407E-A947-70E740481C1C}">
                <a14:useLocalDpi xmlns:a14="http://schemas.microsoft.com/office/drawing/2010/main" val="0"/>
              </a:ext>
            </a:extLst>
          </a:blip>
          <a:srcRect t="13530"/>
          <a:stretch/>
        </p:blipFill>
        <p:spPr>
          <a:xfrm>
            <a:off x="2917823" y="4452682"/>
            <a:ext cx="9652000" cy="4831944"/>
          </a:xfrm>
          <a:prstGeom prst="rect">
            <a:avLst/>
          </a:prstGeom>
        </p:spPr>
      </p:pic>
      <p:pic>
        <p:nvPicPr>
          <p:cNvPr id="3074" name="Picture 2" descr="books, classroom, close-up">
            <a:extLst>
              <a:ext uri="{FF2B5EF4-FFF2-40B4-BE49-F238E27FC236}">
                <a16:creationId xmlns:a16="http://schemas.microsoft.com/office/drawing/2014/main" id="{7BD555C2-F59F-4E95-BBB2-C6D1C82004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37"/>
          <a:stretch/>
        </p:blipFill>
        <p:spPr bwMode="auto">
          <a:xfrm>
            <a:off x="434975" y="388311"/>
            <a:ext cx="6461656" cy="40455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D40FDE5-03F4-4F53-97AC-BD3423C42321}"/>
              </a:ext>
            </a:extLst>
          </p:cNvPr>
          <p:cNvSpPr txBox="1"/>
          <p:nvPr/>
        </p:nvSpPr>
        <p:spPr>
          <a:xfrm>
            <a:off x="5198113" y="8692"/>
            <a:ext cx="2743200" cy="3164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19900" b="1" spc="959" dirty="0">
                <a:solidFill>
                  <a:schemeClr val="bg1"/>
                </a:solidFill>
                <a:latin typeface="Arial Black" panose="020B0A04020102020204" pitchFamily="34" charset="0"/>
                <a:ea typeface="+mn-ea"/>
                <a:cs typeface="+mn-cs"/>
              </a:rPr>
              <a:t>“</a:t>
            </a:r>
          </a:p>
        </p:txBody>
      </p:sp>
    </p:spTree>
    <p:extLst>
      <p:ext uri="{BB962C8B-B14F-4D97-AF65-F5344CB8AC3E}">
        <p14:creationId xmlns:p14="http://schemas.microsoft.com/office/powerpoint/2010/main" val="361229913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lor Illusion 02.png">
            <a:extLst>
              <a:ext uri="{FF2B5EF4-FFF2-40B4-BE49-F238E27FC236}">
                <a16:creationId xmlns:a16="http://schemas.microsoft.com/office/drawing/2014/main" id="{FFCB2B58-70C6-44BB-AE8F-A80FD2D77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3644"/>
            <a:ext cx="13665200" cy="10687244"/>
          </a:xfrm>
          <a:prstGeom prst="rect">
            <a:avLst/>
          </a:prstGeom>
        </p:spPr>
      </p:pic>
      <p:pic>
        <p:nvPicPr>
          <p:cNvPr id="7" name="Picture 6" descr="Color Illusion 01.png">
            <a:extLst>
              <a:ext uri="{FF2B5EF4-FFF2-40B4-BE49-F238E27FC236}">
                <a16:creationId xmlns:a16="http://schemas.microsoft.com/office/drawing/2014/main" id="{E6164649-78DC-49C1-B348-87DD1DF83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3644"/>
            <a:ext cx="13665200" cy="10687244"/>
          </a:xfrm>
          <a:prstGeom prst="rect">
            <a:avLst/>
          </a:prstGeom>
          <a:ln>
            <a:noFill/>
          </a:ln>
        </p:spPr>
      </p:pic>
    </p:spTree>
    <p:extLst>
      <p:ext uri="{BB962C8B-B14F-4D97-AF65-F5344CB8AC3E}">
        <p14:creationId xmlns:p14="http://schemas.microsoft.com/office/powerpoint/2010/main" val="27399676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EFCAA4-7737-47A0-8FE8-4AFC7DCE81EE}"/>
              </a:ext>
            </a:extLst>
          </p:cNvPr>
          <p:cNvPicPr>
            <a:picLocks noChangeAspect="1"/>
          </p:cNvPicPr>
          <p:nvPr/>
        </p:nvPicPr>
        <p:blipFill rotWithShape="1">
          <a:blip r:embed="rId3">
            <a:extLst>
              <a:ext uri="{28A0092B-C50C-407E-A947-70E740481C1C}">
                <a14:useLocalDpi xmlns:a14="http://schemas.microsoft.com/office/drawing/2010/main" val="0"/>
              </a:ext>
            </a:extLst>
          </a:blip>
          <a:srcRect l="3973" r="4798"/>
          <a:stretch/>
        </p:blipFill>
        <p:spPr>
          <a:xfrm>
            <a:off x="434974" y="464514"/>
            <a:ext cx="12134851" cy="8867774"/>
          </a:xfrm>
          <a:prstGeom prst="rect">
            <a:avLst/>
          </a:prstGeom>
        </p:spPr>
      </p:pic>
      <p:sp>
        <p:nvSpPr>
          <p:cNvPr id="4" name="Rectangle 3">
            <a:extLst>
              <a:ext uri="{FF2B5EF4-FFF2-40B4-BE49-F238E27FC236}">
                <a16:creationId xmlns:a16="http://schemas.microsoft.com/office/drawing/2014/main" id="{D9B45AD8-B59E-4DAA-800B-FD975A8EF21A}"/>
              </a:ext>
            </a:extLst>
          </p:cNvPr>
          <p:cNvSpPr/>
          <p:nvPr/>
        </p:nvSpPr>
        <p:spPr>
          <a:xfrm>
            <a:off x="1536700" y="1467816"/>
            <a:ext cx="2578100" cy="1831974"/>
          </a:xfrm>
          <a:prstGeom prst="rect">
            <a:avLst/>
          </a:prstGeom>
          <a:solidFill>
            <a:srgbClr val="02020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
        <p:nvSpPr>
          <p:cNvPr id="11" name="Rectangle 10">
            <a:extLst>
              <a:ext uri="{FF2B5EF4-FFF2-40B4-BE49-F238E27FC236}">
                <a16:creationId xmlns:a16="http://schemas.microsoft.com/office/drawing/2014/main" id="{1E05D2C3-3C17-4AB4-93CF-ED329D3FA32F}"/>
              </a:ext>
            </a:extLst>
          </p:cNvPr>
          <p:cNvSpPr/>
          <p:nvPr/>
        </p:nvSpPr>
        <p:spPr>
          <a:xfrm>
            <a:off x="434973" y="464514"/>
            <a:ext cx="12134851" cy="8846173"/>
          </a:xfrm>
          <a:prstGeom prst="rect">
            <a:avLst/>
          </a:prstGeom>
          <a:solidFill>
            <a:srgbClr val="47555E">
              <a:alpha val="78039"/>
            </a:srgbClr>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31">
            <a:extLst>
              <a:ext uri="{FF2B5EF4-FFF2-40B4-BE49-F238E27FC236}">
                <a16:creationId xmlns:a16="http://schemas.microsoft.com/office/drawing/2014/main" id="{141CC321-C4F8-4B81-ADD5-662E5ED78E60}"/>
              </a:ext>
            </a:extLst>
          </p:cNvPr>
          <p:cNvSpPr>
            <a:spLocks noGrp="1"/>
          </p:cNvSpPr>
          <p:nvPr>
            <p:ph type="title" idx="4294967295"/>
          </p:nvPr>
        </p:nvSpPr>
        <p:spPr>
          <a:xfrm>
            <a:off x="434975" y="3457659"/>
            <a:ext cx="12134850" cy="2336800"/>
          </a:xfrm>
        </p:spPr>
        <p:txBody>
          <a:bodyPr/>
          <a:lstStyle/>
          <a:p>
            <a:r>
              <a:rPr lang="en-US" sz="8000" dirty="0">
                <a:latin typeface="Tahoma" panose="020B0604030504040204" pitchFamily="34" charset="0"/>
                <a:ea typeface="Tahoma" panose="020B0604030504040204" pitchFamily="34" charset="0"/>
                <a:cs typeface="Tahoma" panose="020B0604030504040204" pitchFamily="34" charset="0"/>
              </a:rPr>
              <a:t>WHAT MAKES </a:t>
            </a:r>
            <a:br>
              <a:rPr lang="en-US" sz="8000" dirty="0">
                <a:latin typeface="Tahoma" panose="020B0604030504040204" pitchFamily="34" charset="0"/>
                <a:ea typeface="Tahoma" panose="020B0604030504040204" pitchFamily="34" charset="0"/>
                <a:cs typeface="Tahoma" panose="020B0604030504040204" pitchFamily="34" charset="0"/>
              </a:rPr>
            </a:br>
            <a:r>
              <a:rPr lang="en-US" sz="8000" dirty="0">
                <a:latin typeface="Tahoma" panose="020B0604030504040204" pitchFamily="34" charset="0"/>
                <a:ea typeface="Tahoma" panose="020B0604030504040204" pitchFamily="34" charset="0"/>
                <a:cs typeface="Tahoma" panose="020B0604030504040204" pitchFamily="34" charset="0"/>
              </a:rPr>
              <a:t>A STRONG ASSOCIATION</a:t>
            </a:r>
          </a:p>
        </p:txBody>
      </p:sp>
      <p:cxnSp>
        <p:nvCxnSpPr>
          <p:cNvPr id="17" name="Straight Connector 16">
            <a:extLst>
              <a:ext uri="{FF2B5EF4-FFF2-40B4-BE49-F238E27FC236}">
                <a16:creationId xmlns:a16="http://schemas.microsoft.com/office/drawing/2014/main" id="{9A004DF6-3D04-4B7E-9128-6DE500DBC0F6}"/>
              </a:ext>
            </a:extLst>
          </p:cNvPr>
          <p:cNvCxnSpPr>
            <a:cxnSpLocks/>
          </p:cNvCxnSpPr>
          <p:nvPr/>
        </p:nvCxnSpPr>
        <p:spPr>
          <a:xfrm>
            <a:off x="1347788" y="6761246"/>
            <a:ext cx="10309224" cy="0"/>
          </a:xfrm>
          <a:prstGeom prst="line">
            <a:avLst/>
          </a:prstGeom>
          <a:noFill/>
          <a:ln w="25400" cap="flat" cmpd="sng">
            <a:solidFill>
              <a:srgbClr val="33CCCC"/>
            </a:solidFill>
            <a:prstDash val="sysDot"/>
            <a:miter lim="400000"/>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0587E26D-2999-419B-9A18-58CF2E528DE2}"/>
              </a:ext>
            </a:extLst>
          </p:cNvPr>
          <p:cNvSpPr txBox="1"/>
          <p:nvPr/>
        </p:nvSpPr>
        <p:spPr>
          <a:xfrm>
            <a:off x="5130800" y="219459"/>
            <a:ext cx="2743200" cy="3164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19900" b="1" spc="959" dirty="0">
                <a:solidFill>
                  <a:schemeClr val="bg1">
                    <a:lumMod val="50000"/>
                  </a:schemeClr>
                </a:solidFill>
                <a:latin typeface="Arial Black" panose="020B0A04020102020204" pitchFamily="34" charset="0"/>
                <a:ea typeface="+mn-ea"/>
                <a:cs typeface="+mn-cs"/>
              </a:rPr>
              <a:t>?</a:t>
            </a:r>
          </a:p>
        </p:txBody>
      </p:sp>
      <p:grpSp>
        <p:nvGrpSpPr>
          <p:cNvPr id="2" name="Group 1">
            <a:extLst>
              <a:ext uri="{FF2B5EF4-FFF2-40B4-BE49-F238E27FC236}">
                <a16:creationId xmlns:a16="http://schemas.microsoft.com/office/drawing/2014/main" id="{70CC75F9-2618-4D00-BE00-D5F886FD0B5A}"/>
              </a:ext>
            </a:extLst>
          </p:cNvPr>
          <p:cNvGrpSpPr/>
          <p:nvPr/>
        </p:nvGrpSpPr>
        <p:grpSpPr>
          <a:xfrm>
            <a:off x="3096352" y="7123732"/>
            <a:ext cx="6812096" cy="1832938"/>
            <a:chOff x="2795589" y="6514136"/>
            <a:chExt cx="6812096" cy="1832938"/>
          </a:xfrm>
        </p:grpSpPr>
        <p:sp>
          <p:nvSpPr>
            <p:cNvPr id="13" name="Rectangle 12">
              <a:extLst>
                <a:ext uri="{FF2B5EF4-FFF2-40B4-BE49-F238E27FC236}">
                  <a16:creationId xmlns:a16="http://schemas.microsoft.com/office/drawing/2014/main" id="{3ACB6637-BDAF-4EC0-90B0-F3ACDFE21B6B}"/>
                </a:ext>
              </a:extLst>
            </p:cNvPr>
            <p:cNvSpPr/>
            <p:nvPr/>
          </p:nvSpPr>
          <p:spPr>
            <a:xfrm>
              <a:off x="2795589" y="7577633"/>
              <a:ext cx="2965877" cy="769441"/>
            </a:xfrm>
            <a:prstGeom prst="rect">
              <a:avLst/>
            </a:prstGeom>
          </p:spPr>
          <p:txBody>
            <a:bodyPr wrap="square">
              <a:spAutoFit/>
            </a:bodyPr>
            <a:lstStyle/>
            <a:p>
              <a:r>
                <a:rPr lang="en-US" sz="4400" b="1" dirty="0">
                  <a:solidFill>
                    <a:srgbClr val="33CCCC"/>
                  </a:solidFill>
                  <a:sym typeface="Avenir Next"/>
                </a:rPr>
                <a:t>RECENCY</a:t>
              </a:r>
            </a:p>
          </p:txBody>
        </p:sp>
        <p:sp>
          <p:nvSpPr>
            <p:cNvPr id="9" name="Rectangle 8">
              <a:extLst>
                <a:ext uri="{FF2B5EF4-FFF2-40B4-BE49-F238E27FC236}">
                  <a16:creationId xmlns:a16="http://schemas.microsoft.com/office/drawing/2014/main" id="{E57602F5-0317-4425-BE7B-78A1DB937E76}"/>
                </a:ext>
              </a:extLst>
            </p:cNvPr>
            <p:cNvSpPr/>
            <p:nvPr/>
          </p:nvSpPr>
          <p:spPr>
            <a:xfrm>
              <a:off x="6641808" y="7577633"/>
              <a:ext cx="2965877" cy="769441"/>
            </a:xfrm>
            <a:prstGeom prst="rect">
              <a:avLst/>
            </a:prstGeom>
          </p:spPr>
          <p:txBody>
            <a:bodyPr wrap="none">
              <a:spAutoFit/>
            </a:bodyPr>
            <a:lstStyle/>
            <a:p>
              <a:r>
                <a:rPr lang="en-US" sz="4400" b="1" dirty="0">
                  <a:solidFill>
                    <a:srgbClr val="33CCCC"/>
                  </a:solidFill>
                  <a:sym typeface="Avenir Next"/>
                </a:rPr>
                <a:t>REPETITION</a:t>
              </a:r>
              <a:endParaRPr lang="en-US" dirty="0">
                <a:solidFill>
                  <a:srgbClr val="33CCCC"/>
                </a:solidFill>
              </a:endParaRPr>
            </a:p>
          </p:txBody>
        </p:sp>
        <p:pic>
          <p:nvPicPr>
            <p:cNvPr id="20" name="Picture 2" descr="Image result for clock icon">
              <a:extLst>
                <a:ext uri="{FF2B5EF4-FFF2-40B4-BE49-F238E27FC236}">
                  <a16:creationId xmlns:a16="http://schemas.microsoft.com/office/drawing/2014/main" id="{A011EEF7-2D61-4DF5-A6C9-FEF4032DAAEB}"/>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893806" y="6605665"/>
              <a:ext cx="769442" cy="7694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repeat icon">
              <a:extLst>
                <a:ext uri="{FF2B5EF4-FFF2-40B4-BE49-F238E27FC236}">
                  <a16:creationId xmlns:a16="http://schemas.microsoft.com/office/drawing/2014/main" id="{6DF4B9DD-3209-4619-A828-8A3488B63576}"/>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7648496" y="6514136"/>
              <a:ext cx="952500" cy="952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937251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lose-Up Photography of A Girl Smiling">
            <a:extLst>
              <a:ext uri="{FF2B5EF4-FFF2-40B4-BE49-F238E27FC236}">
                <a16:creationId xmlns:a16="http://schemas.microsoft.com/office/drawing/2014/main" id="{E1D2AB89-08B9-417D-88C2-A2C46E49BA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372"/>
          <a:stretch/>
        </p:blipFill>
        <p:spPr bwMode="auto">
          <a:xfrm>
            <a:off x="434975" y="456526"/>
            <a:ext cx="12134850" cy="884054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E05D2C3-3C17-4AB4-93CF-ED329D3FA32F}"/>
              </a:ext>
            </a:extLst>
          </p:cNvPr>
          <p:cNvSpPr/>
          <p:nvPr/>
        </p:nvSpPr>
        <p:spPr>
          <a:xfrm>
            <a:off x="434975" y="484849"/>
            <a:ext cx="12134851" cy="8846173"/>
          </a:xfrm>
          <a:prstGeom prst="rect">
            <a:avLst/>
          </a:prstGeom>
          <a:solidFill>
            <a:srgbClr val="47555E">
              <a:alpha val="78039"/>
            </a:srgbClr>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55789B9-B3D9-487B-AF58-3C056F2B15CC}"/>
              </a:ext>
            </a:extLst>
          </p:cNvPr>
          <p:cNvSpPr/>
          <p:nvPr/>
        </p:nvSpPr>
        <p:spPr>
          <a:xfrm>
            <a:off x="3613067" y="2497382"/>
            <a:ext cx="6223178" cy="830997"/>
          </a:xfrm>
          <a:prstGeom prst="rect">
            <a:avLst/>
          </a:prstGeom>
        </p:spPr>
        <p:txBody>
          <a:bodyPr wrap="none">
            <a:spAutoFit/>
          </a:bodyPr>
          <a:lstStyle/>
          <a:p>
            <a:r>
              <a:rPr lang="en-US" sz="4800" b="1" dirty="0">
                <a:solidFill>
                  <a:srgbClr val="33CCCC"/>
                </a:solidFill>
                <a:latin typeface="+mn-lt"/>
                <a:sym typeface="Avenir Next"/>
              </a:rPr>
              <a:t>AKA – “MULTI-MODAL”</a:t>
            </a:r>
          </a:p>
        </p:txBody>
      </p:sp>
      <p:sp>
        <p:nvSpPr>
          <p:cNvPr id="16" name="Title 31">
            <a:extLst>
              <a:ext uri="{FF2B5EF4-FFF2-40B4-BE49-F238E27FC236}">
                <a16:creationId xmlns:a16="http://schemas.microsoft.com/office/drawing/2014/main" id="{141CC321-C4F8-4B81-ADD5-662E5ED78E60}"/>
              </a:ext>
            </a:extLst>
          </p:cNvPr>
          <p:cNvSpPr>
            <a:spLocks noGrp="1"/>
          </p:cNvSpPr>
          <p:nvPr>
            <p:ph type="title" idx="4294967295"/>
          </p:nvPr>
        </p:nvSpPr>
        <p:spPr>
          <a:xfrm>
            <a:off x="434975" y="368300"/>
            <a:ext cx="12134850" cy="2336800"/>
          </a:xfrm>
        </p:spPr>
        <p:txBody>
          <a:bodyPr/>
          <a:lstStyle/>
          <a:p>
            <a:r>
              <a:rPr lang="en-US" sz="7200" dirty="0">
                <a:latin typeface="Tahoma" panose="020B0604030504040204" pitchFamily="34" charset="0"/>
                <a:ea typeface="Tahoma" panose="020B0604030504040204" pitchFamily="34" charset="0"/>
                <a:cs typeface="Tahoma" panose="020B0604030504040204" pitchFamily="34" charset="0"/>
              </a:rPr>
              <a:t>AND YOUR 5 SENSES</a:t>
            </a:r>
          </a:p>
        </p:txBody>
      </p:sp>
      <p:cxnSp>
        <p:nvCxnSpPr>
          <p:cNvPr id="17" name="Straight Connector 16">
            <a:extLst>
              <a:ext uri="{FF2B5EF4-FFF2-40B4-BE49-F238E27FC236}">
                <a16:creationId xmlns:a16="http://schemas.microsoft.com/office/drawing/2014/main" id="{9A004DF6-3D04-4B7E-9128-6DE500DBC0F6}"/>
              </a:ext>
            </a:extLst>
          </p:cNvPr>
          <p:cNvCxnSpPr>
            <a:cxnSpLocks/>
          </p:cNvCxnSpPr>
          <p:nvPr/>
        </p:nvCxnSpPr>
        <p:spPr>
          <a:xfrm>
            <a:off x="1347788" y="2263775"/>
            <a:ext cx="10309224" cy="0"/>
          </a:xfrm>
          <a:prstGeom prst="line">
            <a:avLst/>
          </a:prstGeom>
          <a:noFill/>
          <a:ln w="25400" cap="flat" cmpd="sng">
            <a:solidFill>
              <a:srgbClr val="33CCCC"/>
            </a:solidFill>
            <a:prstDash val="sysDot"/>
            <a:miter lim="400000"/>
          </a:ln>
          <a:effectLst/>
          <a:sp3d/>
        </p:spPr>
        <p:style>
          <a:lnRef idx="0">
            <a:scrgbClr r="0" g="0" b="0"/>
          </a:lnRef>
          <a:fillRef idx="0">
            <a:scrgbClr r="0" g="0" b="0"/>
          </a:fillRef>
          <a:effectRef idx="0">
            <a:scrgbClr r="0" g="0" b="0"/>
          </a:effectRef>
          <a:fontRef idx="none"/>
        </p:style>
      </p:cxnSp>
      <p:pic>
        <p:nvPicPr>
          <p:cNvPr id="14" name="Picture 13">
            <a:extLst>
              <a:ext uri="{FF2B5EF4-FFF2-40B4-BE49-F238E27FC236}">
                <a16:creationId xmlns:a16="http://schemas.microsoft.com/office/drawing/2014/main" id="{92F76682-DEE6-4723-AA2E-1389639CCF3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9596" l="0" r="89980">
                        <a14:foregroundMark x1="55717" y1="27475" x2="55717" y2="27475"/>
                        <a14:foregroundMark x1="55717" y1="29293" x2="55717" y2="29293"/>
                        <a14:foregroundMark x1="54828" y1="43636" x2="54828" y2="43636"/>
                        <a14:foregroundMark x1="51677" y1="51677" x2="51677" y2="51677"/>
                        <a14:foregroundMark x1="51677" y1="51677" x2="51677" y2="51677"/>
                        <a14:foregroundMark x1="50505" y1="54303" x2="50505" y2="54303"/>
                        <a14:foregroundMark x1="50505" y1="54303" x2="50505" y2="54303"/>
                        <a14:foregroundMark x1="50505" y1="54303" x2="50505" y2="54303"/>
                        <a14:backgroundMark x1="49754" y1="54433" x2="49754" y2="54433"/>
                        <a14:backgroundMark x1="50493" y1="53941" x2="50493" y2="53941"/>
                      </a14:backgroundRemoval>
                    </a14:imgEffect>
                  </a14:imgLayer>
                </a14:imgProps>
              </a:ext>
              <a:ext uri="{28A0092B-C50C-407E-A947-70E740481C1C}">
                <a14:useLocalDpi xmlns:a14="http://schemas.microsoft.com/office/drawing/2010/main" val="0"/>
              </a:ext>
            </a:extLst>
          </a:blip>
          <a:stretch>
            <a:fillRect/>
          </a:stretch>
        </p:blipFill>
        <p:spPr>
          <a:xfrm>
            <a:off x="5716594" y="7528170"/>
            <a:ext cx="2016123" cy="2016123"/>
          </a:xfrm>
          <a:prstGeom prst="rect">
            <a:avLst/>
          </a:prstGeom>
        </p:spPr>
      </p:pic>
      <p:pic>
        <p:nvPicPr>
          <p:cNvPr id="5" name="Picture 4">
            <a:extLst>
              <a:ext uri="{FF2B5EF4-FFF2-40B4-BE49-F238E27FC236}">
                <a16:creationId xmlns:a16="http://schemas.microsoft.com/office/drawing/2014/main" id="{B8673696-C946-4BC6-A695-95ECD2BE8B4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621348" y="3286125"/>
            <a:ext cx="2016123" cy="2016123"/>
          </a:xfrm>
          <a:prstGeom prst="rect">
            <a:avLst/>
          </a:prstGeom>
        </p:spPr>
      </p:pic>
      <p:pic>
        <p:nvPicPr>
          <p:cNvPr id="7" name="Picture 6">
            <a:extLst>
              <a:ext uri="{FF2B5EF4-FFF2-40B4-BE49-F238E27FC236}">
                <a16:creationId xmlns:a16="http://schemas.microsoft.com/office/drawing/2014/main" id="{79A7DD10-3451-4070-95A1-7620F2FE94B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098792" y="5775563"/>
            <a:ext cx="2016123" cy="2016123"/>
          </a:xfrm>
          <a:prstGeom prst="rect">
            <a:avLst/>
          </a:prstGeom>
        </p:spPr>
      </p:pic>
      <p:pic>
        <p:nvPicPr>
          <p:cNvPr id="12" name="Picture 11">
            <a:extLst>
              <a:ext uri="{FF2B5EF4-FFF2-40B4-BE49-F238E27FC236}">
                <a16:creationId xmlns:a16="http://schemas.microsoft.com/office/drawing/2014/main" id="{8F0D8C38-1267-4AEB-B9FD-A041F253BB93}"/>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55879" y1="43636" x2="55879" y2="43636"/>
                      </a14:backgroundRemoval>
                    </a14:imgEffect>
                  </a14:imgLayer>
                </a14:imgProps>
              </a:ext>
              <a:ext uri="{28A0092B-C50C-407E-A947-70E740481C1C}">
                <a14:useLocalDpi xmlns:a14="http://schemas.microsoft.com/office/drawing/2010/main" val="0"/>
              </a:ext>
            </a:extLst>
          </a:blip>
          <a:stretch>
            <a:fillRect/>
          </a:stretch>
        </p:blipFill>
        <p:spPr>
          <a:xfrm>
            <a:off x="1052513" y="3339979"/>
            <a:ext cx="1908413" cy="1908413"/>
          </a:xfrm>
          <a:prstGeom prst="rect">
            <a:avLst/>
          </a:prstGeom>
        </p:spPr>
      </p:pic>
      <p:pic>
        <p:nvPicPr>
          <p:cNvPr id="15" name="Picture 14">
            <a:extLst>
              <a:ext uri="{FF2B5EF4-FFF2-40B4-BE49-F238E27FC236}">
                <a16:creationId xmlns:a16="http://schemas.microsoft.com/office/drawing/2014/main" id="{77A3B3B4-B392-4A7E-A8CE-1252D8290D84}"/>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54545" y1="15354" x2="54545" y2="15354"/>
                        <a14:foregroundMark x1="53131" y1="25253" x2="53131" y2="25253"/>
                        <a14:foregroundMark x1="53131" y1="25253" x2="53131" y2="25253"/>
                      </a14:backgroundRemoval>
                    </a14:imgEffect>
                  </a14:imgLayer>
                </a14:imgProps>
              </a:ext>
              <a:ext uri="{28A0092B-C50C-407E-A947-70E740481C1C}">
                <a14:useLocalDpi xmlns:a14="http://schemas.microsoft.com/office/drawing/2010/main" val="0"/>
              </a:ext>
            </a:extLst>
          </a:blip>
          <a:stretch>
            <a:fillRect/>
          </a:stretch>
        </p:blipFill>
        <p:spPr>
          <a:xfrm>
            <a:off x="1762557" y="5775563"/>
            <a:ext cx="2121103" cy="1805238"/>
          </a:xfrm>
          <a:prstGeom prst="rect">
            <a:avLst/>
          </a:prstGeom>
        </p:spPr>
      </p:pic>
    </p:spTree>
    <p:extLst>
      <p:ext uri="{BB962C8B-B14F-4D97-AF65-F5344CB8AC3E}">
        <p14:creationId xmlns:p14="http://schemas.microsoft.com/office/powerpoint/2010/main" val="48769012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495758-CA74-48DF-BED1-6A74BC907CFE}"/>
              </a:ext>
            </a:extLst>
          </p:cNvPr>
          <p:cNvPicPr>
            <a:picLocks noChangeAspect="1"/>
          </p:cNvPicPr>
          <p:nvPr/>
        </p:nvPicPr>
        <p:blipFill rotWithShape="1">
          <a:blip r:embed="rId3">
            <a:extLst>
              <a:ext uri="{28A0092B-C50C-407E-A947-70E740481C1C}">
                <a14:useLocalDpi xmlns:a14="http://schemas.microsoft.com/office/drawing/2010/main" val="0"/>
              </a:ext>
            </a:extLst>
          </a:blip>
          <a:srcRect l="27261" r="7297"/>
          <a:stretch/>
        </p:blipFill>
        <p:spPr>
          <a:xfrm rot="5400000" flipV="1">
            <a:off x="3237488" y="-13710"/>
            <a:ext cx="9753601" cy="9781024"/>
          </a:xfrm>
          <a:prstGeom prst="rect">
            <a:avLst/>
          </a:prstGeom>
          <a:effectLst>
            <a:outerShdw blurRad="50800" dist="38100" dir="13500000" algn="br" rotWithShape="0">
              <a:prstClr val="black">
                <a:alpha val="40000"/>
              </a:prstClr>
            </a:outerShdw>
          </a:effectLst>
        </p:spPr>
      </p:pic>
      <p:sp>
        <p:nvSpPr>
          <p:cNvPr id="2" name="Rectangle 1">
            <a:extLst>
              <a:ext uri="{FF2B5EF4-FFF2-40B4-BE49-F238E27FC236}">
                <a16:creationId xmlns:a16="http://schemas.microsoft.com/office/drawing/2014/main" id="{E64C50F6-BF14-4729-B218-FE11D6A50022}"/>
              </a:ext>
            </a:extLst>
          </p:cNvPr>
          <p:cNvSpPr/>
          <p:nvPr/>
        </p:nvSpPr>
        <p:spPr>
          <a:xfrm>
            <a:off x="-165100" y="5791200"/>
            <a:ext cx="10566400" cy="3517900"/>
          </a:xfrm>
          <a:prstGeom prst="rect">
            <a:avLst/>
          </a:prstGeom>
          <a:solidFill>
            <a:schemeClr val="tx1">
              <a:lumMod val="65000"/>
              <a:lumOff val="35000"/>
            </a:schemeClr>
          </a:solidFill>
          <a:ln w="38100" cap="flat">
            <a:solidFill>
              <a:schemeClr val="bg1">
                <a:lumMod val="85000"/>
              </a:schemeClr>
            </a:solidFill>
            <a:prstDash val="sysDot"/>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
        <p:nvSpPr>
          <p:cNvPr id="10" name="Text Placeholder 37">
            <a:extLst>
              <a:ext uri="{FF2B5EF4-FFF2-40B4-BE49-F238E27FC236}">
                <a16:creationId xmlns:a16="http://schemas.microsoft.com/office/drawing/2014/main" id="{63B84EB9-088E-43CA-BC21-44FB9CA6786D}"/>
              </a:ext>
            </a:extLst>
          </p:cNvPr>
          <p:cNvSpPr txBox="1">
            <a:spLocks/>
          </p:cNvSpPr>
          <p:nvPr/>
        </p:nvSpPr>
        <p:spPr>
          <a:xfrm>
            <a:off x="1643803" y="6251424"/>
            <a:ext cx="8459381" cy="2822043"/>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pPr algn="l"/>
            <a:r>
              <a:rPr lang="en-US" sz="5400" b="1" dirty="0">
                <a:solidFill>
                  <a:srgbClr val="33CCCC"/>
                </a:solidFill>
                <a:latin typeface="Tahoma" panose="020B0604030504040204" pitchFamily="34" charset="0"/>
                <a:ea typeface="Tahoma" panose="020B0604030504040204" pitchFamily="34" charset="0"/>
                <a:cs typeface="Tahoma" panose="020B0604030504040204" pitchFamily="34" charset="0"/>
              </a:rPr>
              <a:t>AND … </a:t>
            </a:r>
            <a:r>
              <a:rPr lang="en-US" sz="5400" b="1" dirty="0">
                <a:solidFill>
                  <a:schemeClr val="bg1"/>
                </a:solidFill>
                <a:latin typeface="Tahoma" panose="020B0604030504040204" pitchFamily="34" charset="0"/>
                <a:ea typeface="Tahoma" panose="020B0604030504040204" pitchFamily="34" charset="0"/>
                <a:cs typeface="Tahoma" panose="020B0604030504040204" pitchFamily="34" charset="0"/>
              </a:rPr>
              <a:t>MOMENTS OF INTENSITY AND UNUSUAL SITUATIONS</a:t>
            </a:r>
          </a:p>
        </p:txBody>
      </p:sp>
      <p:sp>
        <p:nvSpPr>
          <p:cNvPr id="11" name="TextBox 10">
            <a:extLst>
              <a:ext uri="{FF2B5EF4-FFF2-40B4-BE49-F238E27FC236}">
                <a16:creationId xmlns:a16="http://schemas.microsoft.com/office/drawing/2014/main" id="{94526F7F-B1BC-4E2E-B5F8-D53EE00A6528}"/>
              </a:ext>
            </a:extLst>
          </p:cNvPr>
          <p:cNvSpPr txBox="1"/>
          <p:nvPr/>
        </p:nvSpPr>
        <p:spPr>
          <a:xfrm>
            <a:off x="-565740" y="5054984"/>
            <a:ext cx="2743200" cy="3164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19900" b="1" spc="959" dirty="0">
                <a:solidFill>
                  <a:srgbClr val="33CCCC"/>
                </a:solidFill>
                <a:latin typeface="Arial Black" panose="020B0A04020102020204" pitchFamily="34" charset="0"/>
                <a:ea typeface="+mn-ea"/>
                <a:cs typeface="+mn-cs"/>
              </a:rPr>
              <a:t>“</a:t>
            </a:r>
          </a:p>
        </p:txBody>
      </p:sp>
    </p:spTree>
    <p:extLst>
      <p:ext uri="{BB962C8B-B14F-4D97-AF65-F5344CB8AC3E}">
        <p14:creationId xmlns:p14="http://schemas.microsoft.com/office/powerpoint/2010/main" val="188188226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A7B7419-46D1-4B2B-AA5A-3B81A04D9B69}"/>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5481" r="5481"/>
          <a:stretch>
            <a:fillRect/>
          </a:stretch>
        </p:blipFill>
        <p:spPr/>
      </p:pic>
      <p:sp>
        <p:nvSpPr>
          <p:cNvPr id="9" name="Rectangle 8">
            <a:extLst>
              <a:ext uri="{FF2B5EF4-FFF2-40B4-BE49-F238E27FC236}">
                <a16:creationId xmlns:a16="http://schemas.microsoft.com/office/drawing/2014/main" id="{364311E0-2751-4340-96E6-1A63ACA72800}"/>
              </a:ext>
            </a:extLst>
          </p:cNvPr>
          <p:cNvSpPr/>
          <p:nvPr/>
        </p:nvSpPr>
        <p:spPr>
          <a:xfrm>
            <a:off x="-12700" y="0"/>
            <a:ext cx="13017500" cy="9725140"/>
          </a:xfrm>
          <a:prstGeom prst="rect">
            <a:avLst/>
          </a:prstGeom>
          <a:solidFill>
            <a:srgbClr val="47555E">
              <a:alpha val="76078"/>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78C1632-3BD5-4D2A-8A0B-E10D10B4C8BF}"/>
              </a:ext>
            </a:extLst>
          </p:cNvPr>
          <p:cNvSpPr>
            <a:spLocks noGrp="1"/>
          </p:cNvSpPr>
          <p:nvPr>
            <p:ph type="body" sz="quarter" idx="14"/>
          </p:nvPr>
        </p:nvSpPr>
        <p:spPr/>
        <p:txBody>
          <a:bodyPr/>
          <a:lstStyle/>
          <a:p>
            <a:endParaRPr lang="en-US" dirty="0"/>
          </a:p>
        </p:txBody>
      </p:sp>
      <p:sp>
        <p:nvSpPr>
          <p:cNvPr id="4" name="Text Placeholder 3">
            <a:extLst>
              <a:ext uri="{FF2B5EF4-FFF2-40B4-BE49-F238E27FC236}">
                <a16:creationId xmlns:a16="http://schemas.microsoft.com/office/drawing/2014/main" id="{3BDAF311-D705-4B2E-93B4-71DDE374BEB4}"/>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13F04B89-9433-4172-BDB4-3A60A878A21E}"/>
              </a:ext>
            </a:extLst>
          </p:cNvPr>
          <p:cNvSpPr>
            <a:spLocks noGrp="1"/>
          </p:cNvSpPr>
          <p:nvPr>
            <p:ph type="body" sz="quarter" idx="16"/>
          </p:nvPr>
        </p:nvSpPr>
        <p:spPr/>
        <p:txBody>
          <a:bodyPr/>
          <a:lstStyle/>
          <a:p>
            <a:endParaRPr lang="en-US" dirty="0"/>
          </a:p>
        </p:txBody>
      </p:sp>
      <p:sp>
        <p:nvSpPr>
          <p:cNvPr id="6" name="Text Placeholder 5">
            <a:extLst>
              <a:ext uri="{FF2B5EF4-FFF2-40B4-BE49-F238E27FC236}">
                <a16:creationId xmlns:a16="http://schemas.microsoft.com/office/drawing/2014/main" id="{D01C8377-2134-4754-BE97-726D591DC2E2}"/>
              </a:ext>
            </a:extLst>
          </p:cNvPr>
          <p:cNvSpPr>
            <a:spLocks noGrp="1"/>
          </p:cNvSpPr>
          <p:nvPr>
            <p:ph type="body" sz="quarter" idx="17"/>
          </p:nvPr>
        </p:nvSpPr>
        <p:spPr/>
        <p:txBody>
          <a:bodyPr/>
          <a:lstStyle/>
          <a:p>
            <a:endParaRPr lang="en-US" dirty="0"/>
          </a:p>
        </p:txBody>
      </p:sp>
      <p:sp>
        <p:nvSpPr>
          <p:cNvPr id="10" name="Text Placeholder 37">
            <a:extLst>
              <a:ext uri="{FF2B5EF4-FFF2-40B4-BE49-F238E27FC236}">
                <a16:creationId xmlns:a16="http://schemas.microsoft.com/office/drawing/2014/main" id="{E58A7BED-AC84-4FA7-8FDA-5221ED550624}"/>
              </a:ext>
            </a:extLst>
          </p:cNvPr>
          <p:cNvSpPr txBox="1">
            <a:spLocks/>
          </p:cNvSpPr>
          <p:nvPr/>
        </p:nvSpPr>
        <p:spPr>
          <a:xfrm>
            <a:off x="151219" y="2820230"/>
            <a:ext cx="12702362" cy="422128"/>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8800" b="1" dirty="0">
                <a:solidFill>
                  <a:schemeClr val="bg1"/>
                </a:solidFill>
                <a:latin typeface="Tahoma" panose="020B0604030504040204" pitchFamily="34" charset="0"/>
                <a:ea typeface="Tahoma" panose="020B0604030504040204" pitchFamily="34" charset="0"/>
                <a:cs typeface="Tahoma" panose="020B0604030504040204" pitchFamily="34" charset="0"/>
              </a:rPr>
              <a:t>AFFIRMATIONS </a:t>
            </a:r>
            <a:br>
              <a:rPr lang="en-US" sz="88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8800" b="1" dirty="0">
                <a:solidFill>
                  <a:schemeClr val="bg1"/>
                </a:solidFill>
                <a:latin typeface="Tahoma" panose="020B0604030504040204" pitchFamily="34" charset="0"/>
                <a:ea typeface="Tahoma" panose="020B0604030504040204" pitchFamily="34" charset="0"/>
                <a:cs typeface="Tahoma" panose="020B0604030504040204" pitchFamily="34" charset="0"/>
              </a:rPr>
              <a:t>AREN’T MAGIC. SO WHAT ARE THEY?</a:t>
            </a:r>
          </a:p>
        </p:txBody>
      </p:sp>
    </p:spTree>
    <p:extLst>
      <p:ext uri="{BB962C8B-B14F-4D97-AF65-F5344CB8AC3E}">
        <p14:creationId xmlns:p14="http://schemas.microsoft.com/office/powerpoint/2010/main" val="49825787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EE03D6C-EEB8-44FF-9AC3-39412537B68A}"/>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5469" r="5469"/>
          <a:stretch>
            <a:fillRect/>
          </a:stretch>
        </p:blipFill>
        <p:spPr>
          <a:xfrm>
            <a:off x="-12700" y="0"/>
            <a:ext cx="13030200" cy="9753600"/>
          </a:xfrm>
        </p:spPr>
      </p:pic>
      <p:sp>
        <p:nvSpPr>
          <p:cNvPr id="391" name="FOCUS IN"/>
          <p:cNvSpPr txBox="1">
            <a:spLocks noGrp="1"/>
          </p:cNvSpPr>
          <p:nvPr>
            <p:ph type="ctrTitle"/>
          </p:nvPr>
        </p:nvSpPr>
        <p:spPr>
          <a:xfrm>
            <a:off x="5175542" y="3440765"/>
            <a:ext cx="8309956" cy="2338102"/>
          </a:xfrm>
          <a:prstGeom prst="rect">
            <a:avLst/>
          </a:prstGeom>
        </p:spPr>
        <p:txBody>
          <a:bodyPr/>
          <a:lstStyle/>
          <a:p>
            <a:pPr algn="l"/>
            <a:r>
              <a:rPr lang="en-US" sz="12000" dirty="0">
                <a:latin typeface="Tahoma" panose="020B0604030504040204" pitchFamily="34" charset="0"/>
                <a:ea typeface="Tahoma" panose="020B0604030504040204" pitchFamily="34" charset="0"/>
                <a:cs typeface="Tahoma" panose="020B0604030504040204" pitchFamily="34" charset="0"/>
              </a:rPr>
              <a:t>SEARCH</a:t>
            </a:r>
            <a:br>
              <a:rPr lang="en-US" sz="12000" dirty="0">
                <a:latin typeface="Tahoma" panose="020B0604030504040204" pitchFamily="34" charset="0"/>
                <a:ea typeface="Tahoma" panose="020B0604030504040204" pitchFamily="34" charset="0"/>
                <a:cs typeface="Tahoma" panose="020B0604030504040204" pitchFamily="34" charset="0"/>
              </a:rPr>
            </a:br>
            <a:r>
              <a:rPr lang="en-US" sz="12000" dirty="0">
                <a:latin typeface="Tahoma" panose="020B0604030504040204" pitchFamily="34" charset="0"/>
                <a:ea typeface="Tahoma" panose="020B0604030504040204" pitchFamily="34" charset="0"/>
                <a:cs typeface="Tahoma" panose="020B0604030504040204" pitchFamily="34" charset="0"/>
              </a:rPr>
              <a:t>ENGINE</a:t>
            </a:r>
            <a:endParaRPr sz="12000" dirty="0">
              <a:latin typeface="Tahoma" panose="020B0604030504040204" pitchFamily="34" charset="0"/>
              <a:ea typeface="Tahoma" panose="020B0604030504040204" pitchFamily="34" charset="0"/>
              <a:cs typeface="Tahoma" panose="020B0604030504040204" pitchFamily="34" charset="0"/>
            </a:endParaRPr>
          </a:p>
        </p:txBody>
      </p:sp>
      <p:sp>
        <p:nvSpPr>
          <p:cNvPr id="392" name="Start presentation"/>
          <p:cNvSpPr txBox="1">
            <a:spLocks noGrp="1"/>
          </p:cNvSpPr>
          <p:nvPr>
            <p:ph type="body" idx="18"/>
          </p:nvPr>
        </p:nvSpPr>
        <p:spPr>
          <a:xfrm>
            <a:off x="5175542" y="2081316"/>
            <a:ext cx="7508979" cy="484090"/>
          </a:xfrm>
          <a:prstGeom prst="rect">
            <a:avLst/>
          </a:prstGeom>
        </p:spPr>
        <p:txBody>
          <a:bodyPr/>
          <a:lstStyle/>
          <a:p>
            <a:pPr algn="l"/>
            <a:r>
              <a:rPr lang="en-US" sz="5400" dirty="0">
                <a:solidFill>
                  <a:srgbClr val="33CCCC"/>
                </a:solidFill>
              </a:rPr>
              <a:t>YOUR “ALWAYS ON”</a:t>
            </a:r>
            <a:endParaRPr sz="5400" dirty="0">
              <a:solidFill>
                <a:srgbClr val="33CCCC"/>
              </a:solidFill>
            </a:endParaRPr>
          </a:p>
        </p:txBody>
      </p:sp>
      <p:sp>
        <p:nvSpPr>
          <p:cNvPr id="9" name="FOCUS IN_">
            <a:extLst>
              <a:ext uri="{FF2B5EF4-FFF2-40B4-BE49-F238E27FC236}">
                <a16:creationId xmlns:a16="http://schemas.microsoft.com/office/drawing/2014/main" id="{EE3621D9-7A77-464D-B163-B05D5C900CC0}"/>
              </a:ext>
            </a:extLst>
          </p:cNvPr>
          <p:cNvSpPr txBox="1">
            <a:spLocks/>
          </p:cNvSpPr>
          <p:nvPr/>
        </p:nvSpPr>
        <p:spPr>
          <a:xfrm>
            <a:off x="2328636" y="3504933"/>
            <a:ext cx="948575" cy="23381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a:lstStyle>
          <a:p>
            <a:r>
              <a:rPr lang="en-US" sz="66000" dirty="0">
                <a:solidFill>
                  <a:schemeClr val="bg1">
                    <a:lumMod val="85000"/>
                  </a:schemeClr>
                </a:solidFill>
                <a:latin typeface="Adobe Garamond Pro" panose="02020502060506020403" pitchFamily="18" charset="0"/>
              </a:rPr>
              <a:t>4</a:t>
            </a:r>
          </a:p>
        </p:txBody>
      </p:sp>
      <p:sp>
        <p:nvSpPr>
          <p:cNvPr id="2" name="Rectangle 1">
            <a:extLst>
              <a:ext uri="{FF2B5EF4-FFF2-40B4-BE49-F238E27FC236}">
                <a16:creationId xmlns:a16="http://schemas.microsoft.com/office/drawing/2014/main" id="{CF02C718-6D55-4686-B4A0-F1CEC8449BF8}"/>
              </a:ext>
            </a:extLst>
          </p:cNvPr>
          <p:cNvSpPr/>
          <p:nvPr/>
        </p:nvSpPr>
        <p:spPr>
          <a:xfrm>
            <a:off x="5175542" y="6574411"/>
            <a:ext cx="7508979" cy="1323439"/>
          </a:xfrm>
          <a:prstGeom prst="rect">
            <a:avLst/>
          </a:prstGeom>
        </p:spPr>
        <p:txBody>
          <a:bodyPr wrap="square">
            <a:spAutoFit/>
          </a:bodyPr>
          <a:lstStyle/>
          <a:p>
            <a:pPr algn="l"/>
            <a:r>
              <a:rPr lang="en-US" sz="4000" i="1" dirty="0">
                <a:solidFill>
                  <a:schemeClr val="bg1">
                    <a:lumMod val="95000"/>
                  </a:schemeClr>
                </a:solidFill>
                <a:latin typeface="+mn-lt"/>
                <a:ea typeface="+mn-ea"/>
                <a:cs typeface="+mn-cs"/>
                <a:sym typeface="Avenir Next"/>
              </a:rPr>
              <a:t>HOW FAST THINKING</a:t>
            </a:r>
          </a:p>
          <a:p>
            <a:pPr algn="l"/>
            <a:r>
              <a:rPr lang="en-US" sz="4000" i="1" dirty="0">
                <a:solidFill>
                  <a:schemeClr val="bg1">
                    <a:lumMod val="95000"/>
                  </a:schemeClr>
                </a:solidFill>
                <a:latin typeface="+mn-lt"/>
                <a:ea typeface="+mn-ea"/>
                <a:cs typeface="+mn-cs"/>
                <a:sym typeface="Avenir Next"/>
              </a:rPr>
              <a:t>PREPARES US FOR LIFE</a:t>
            </a:r>
          </a:p>
        </p:txBody>
      </p:sp>
    </p:spTree>
    <p:extLst>
      <p:ext uri="{BB962C8B-B14F-4D97-AF65-F5344CB8AC3E}">
        <p14:creationId xmlns:p14="http://schemas.microsoft.com/office/powerpoint/2010/main" val="353140761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E2E8BA-937E-4BA2-B6CB-B20C68A1D6EE}"/>
              </a:ext>
            </a:extLst>
          </p:cNvPr>
          <p:cNvPicPr>
            <a:picLocks noChangeAspect="1"/>
          </p:cNvPicPr>
          <p:nvPr/>
        </p:nvPicPr>
        <p:blipFill rotWithShape="1">
          <a:blip r:embed="rId3">
            <a:extLst>
              <a:ext uri="{28A0092B-C50C-407E-A947-70E740481C1C}">
                <a14:useLocalDpi xmlns:a14="http://schemas.microsoft.com/office/drawing/2010/main" val="0"/>
              </a:ext>
            </a:extLst>
          </a:blip>
          <a:srcRect l="7934" r="2743"/>
          <a:stretch/>
        </p:blipFill>
        <p:spPr>
          <a:xfrm>
            <a:off x="0" y="28460"/>
            <a:ext cx="13030200" cy="9725140"/>
          </a:xfrm>
          <a:prstGeom prst="rect">
            <a:avLst/>
          </a:prstGeom>
        </p:spPr>
      </p:pic>
      <p:sp>
        <p:nvSpPr>
          <p:cNvPr id="9" name="Rectangle 8">
            <a:extLst>
              <a:ext uri="{FF2B5EF4-FFF2-40B4-BE49-F238E27FC236}">
                <a16:creationId xmlns:a16="http://schemas.microsoft.com/office/drawing/2014/main" id="{364311E0-2751-4340-96E6-1A63ACA72800}"/>
              </a:ext>
            </a:extLst>
          </p:cNvPr>
          <p:cNvSpPr/>
          <p:nvPr/>
        </p:nvSpPr>
        <p:spPr>
          <a:xfrm>
            <a:off x="-12700" y="0"/>
            <a:ext cx="13017500" cy="9725140"/>
          </a:xfrm>
          <a:prstGeom prst="rect">
            <a:avLst/>
          </a:prstGeom>
          <a:solidFill>
            <a:srgbClr val="47555E">
              <a:alpha val="76078"/>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78C1632-3BD5-4D2A-8A0B-E10D10B4C8BF}"/>
              </a:ext>
            </a:extLst>
          </p:cNvPr>
          <p:cNvSpPr>
            <a:spLocks noGrp="1"/>
          </p:cNvSpPr>
          <p:nvPr>
            <p:ph type="body" sz="quarter" idx="14"/>
          </p:nvPr>
        </p:nvSpPr>
        <p:spPr/>
        <p:txBody>
          <a:bodyPr/>
          <a:lstStyle/>
          <a:p>
            <a:endParaRPr lang="en-US" dirty="0"/>
          </a:p>
        </p:txBody>
      </p:sp>
      <p:sp>
        <p:nvSpPr>
          <p:cNvPr id="4" name="Text Placeholder 3">
            <a:extLst>
              <a:ext uri="{FF2B5EF4-FFF2-40B4-BE49-F238E27FC236}">
                <a16:creationId xmlns:a16="http://schemas.microsoft.com/office/drawing/2014/main" id="{3BDAF311-D705-4B2E-93B4-71DDE374BEB4}"/>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13F04B89-9433-4172-BDB4-3A60A878A21E}"/>
              </a:ext>
            </a:extLst>
          </p:cNvPr>
          <p:cNvSpPr>
            <a:spLocks noGrp="1"/>
          </p:cNvSpPr>
          <p:nvPr>
            <p:ph type="body" sz="quarter" idx="16"/>
          </p:nvPr>
        </p:nvSpPr>
        <p:spPr/>
        <p:txBody>
          <a:bodyPr/>
          <a:lstStyle/>
          <a:p>
            <a:endParaRPr lang="en-US" dirty="0"/>
          </a:p>
        </p:txBody>
      </p:sp>
      <p:sp>
        <p:nvSpPr>
          <p:cNvPr id="6" name="Text Placeholder 5">
            <a:extLst>
              <a:ext uri="{FF2B5EF4-FFF2-40B4-BE49-F238E27FC236}">
                <a16:creationId xmlns:a16="http://schemas.microsoft.com/office/drawing/2014/main" id="{D01C8377-2134-4754-BE97-726D591DC2E2}"/>
              </a:ext>
            </a:extLst>
          </p:cNvPr>
          <p:cNvSpPr>
            <a:spLocks noGrp="1"/>
          </p:cNvSpPr>
          <p:nvPr>
            <p:ph type="body" sz="quarter" idx="17"/>
          </p:nvPr>
        </p:nvSpPr>
        <p:spPr/>
        <p:txBody>
          <a:bodyPr/>
          <a:lstStyle/>
          <a:p>
            <a:endParaRPr lang="en-US" dirty="0"/>
          </a:p>
        </p:txBody>
      </p:sp>
      <p:sp>
        <p:nvSpPr>
          <p:cNvPr id="10" name="Text Placeholder 37">
            <a:extLst>
              <a:ext uri="{FF2B5EF4-FFF2-40B4-BE49-F238E27FC236}">
                <a16:creationId xmlns:a16="http://schemas.microsoft.com/office/drawing/2014/main" id="{E58A7BED-AC84-4FA7-8FDA-5221ED550624}"/>
              </a:ext>
            </a:extLst>
          </p:cNvPr>
          <p:cNvSpPr txBox="1">
            <a:spLocks/>
          </p:cNvSpPr>
          <p:nvPr/>
        </p:nvSpPr>
        <p:spPr>
          <a:xfrm>
            <a:off x="151219" y="3510036"/>
            <a:ext cx="12702362" cy="422128"/>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11500" b="1" dirty="0">
                <a:solidFill>
                  <a:schemeClr val="bg1"/>
                </a:solidFill>
                <a:latin typeface="Tahoma" panose="020B0604030504040204" pitchFamily="34" charset="0"/>
                <a:ea typeface="Tahoma" panose="020B0604030504040204" pitchFamily="34" charset="0"/>
                <a:cs typeface="Tahoma" panose="020B0604030504040204" pitchFamily="34" charset="0"/>
              </a:rPr>
              <a:t>WHAT SHOULD</a:t>
            </a:r>
          </a:p>
          <a:p>
            <a:r>
              <a:rPr lang="en-US" sz="11500" b="1" dirty="0">
                <a:solidFill>
                  <a:schemeClr val="bg1"/>
                </a:solidFill>
                <a:latin typeface="Tahoma" panose="020B0604030504040204" pitchFamily="34" charset="0"/>
                <a:ea typeface="Tahoma" panose="020B0604030504040204" pitchFamily="34" charset="0"/>
                <a:cs typeface="Tahoma" panose="020B0604030504040204" pitchFamily="34" charset="0"/>
              </a:rPr>
              <a:t>I DO NEXT?</a:t>
            </a:r>
          </a:p>
        </p:txBody>
      </p:sp>
      <p:sp>
        <p:nvSpPr>
          <p:cNvPr id="13" name="TextBox 12">
            <a:extLst>
              <a:ext uri="{FF2B5EF4-FFF2-40B4-BE49-F238E27FC236}">
                <a16:creationId xmlns:a16="http://schemas.microsoft.com/office/drawing/2014/main" id="{548A0545-95C4-455E-B4E7-F082F8FD050D}"/>
              </a:ext>
            </a:extLst>
          </p:cNvPr>
          <p:cNvSpPr txBox="1"/>
          <p:nvPr/>
        </p:nvSpPr>
        <p:spPr>
          <a:xfrm>
            <a:off x="1352550" y="1580195"/>
            <a:ext cx="1035050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4400" b="1" dirty="0">
                <a:solidFill>
                  <a:srgbClr val="33CCCC"/>
                </a:solidFill>
                <a:latin typeface="Tahoma" panose="020B0604030504040204" pitchFamily="34" charset="0"/>
                <a:ea typeface="Tahoma" panose="020B0604030504040204" pitchFamily="34" charset="0"/>
                <a:cs typeface="Tahoma" panose="020B0604030504040204" pitchFamily="34" charset="0"/>
              </a:rPr>
              <a:t>YOU’RE PROBABLY THINKING </a:t>
            </a:r>
          </a:p>
        </p:txBody>
      </p:sp>
    </p:spTree>
    <p:extLst>
      <p:ext uri="{BB962C8B-B14F-4D97-AF65-F5344CB8AC3E}">
        <p14:creationId xmlns:p14="http://schemas.microsoft.com/office/powerpoint/2010/main" val="138413286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19E1A1-F56E-43FF-8A4E-FCAA7718E48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26825"/>
          <a:stretch/>
        </p:blipFill>
        <p:spPr>
          <a:xfrm>
            <a:off x="2311400" y="-25113"/>
            <a:ext cx="10693400" cy="9778713"/>
          </a:xfrm>
          <a:prstGeom prst="rect">
            <a:avLst/>
          </a:prstGeom>
          <a:effectLst>
            <a:outerShdw blurRad="50800" dist="38100" dir="13500000" algn="br" rotWithShape="0">
              <a:prstClr val="black">
                <a:alpha val="40000"/>
              </a:prstClr>
            </a:outerShdw>
          </a:effectLst>
        </p:spPr>
      </p:pic>
      <p:sp>
        <p:nvSpPr>
          <p:cNvPr id="2" name="Rectangle 1">
            <a:extLst>
              <a:ext uri="{FF2B5EF4-FFF2-40B4-BE49-F238E27FC236}">
                <a16:creationId xmlns:a16="http://schemas.microsoft.com/office/drawing/2014/main" id="{E64C50F6-BF14-4729-B218-FE11D6A50022}"/>
              </a:ext>
            </a:extLst>
          </p:cNvPr>
          <p:cNvSpPr/>
          <p:nvPr/>
        </p:nvSpPr>
        <p:spPr>
          <a:xfrm>
            <a:off x="-165100" y="5791200"/>
            <a:ext cx="10566400" cy="3517900"/>
          </a:xfrm>
          <a:prstGeom prst="rect">
            <a:avLst/>
          </a:prstGeom>
          <a:solidFill>
            <a:schemeClr val="tx1">
              <a:lumMod val="65000"/>
              <a:lumOff val="35000"/>
            </a:schemeClr>
          </a:solidFill>
          <a:ln w="38100" cap="flat">
            <a:solidFill>
              <a:schemeClr val="bg1">
                <a:lumMod val="85000"/>
              </a:schemeClr>
            </a:solidFill>
            <a:prstDash val="sysDot"/>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
        <p:nvSpPr>
          <p:cNvPr id="10" name="Text Placeholder 37">
            <a:extLst>
              <a:ext uri="{FF2B5EF4-FFF2-40B4-BE49-F238E27FC236}">
                <a16:creationId xmlns:a16="http://schemas.microsoft.com/office/drawing/2014/main" id="{63B84EB9-088E-43CA-BC21-44FB9CA6786D}"/>
              </a:ext>
            </a:extLst>
          </p:cNvPr>
          <p:cNvSpPr txBox="1">
            <a:spLocks/>
          </p:cNvSpPr>
          <p:nvPr/>
        </p:nvSpPr>
        <p:spPr>
          <a:xfrm>
            <a:off x="1611719" y="6230378"/>
            <a:ext cx="8459381" cy="2822043"/>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pPr algn="l"/>
            <a:r>
              <a:rPr lang="en-US" sz="5400" b="1" dirty="0">
                <a:solidFill>
                  <a:schemeClr val="bg1"/>
                </a:solidFill>
                <a:latin typeface="Tahoma" panose="020B0604030504040204" pitchFamily="34" charset="0"/>
                <a:ea typeface="Tahoma" panose="020B0604030504040204" pitchFamily="34" charset="0"/>
                <a:cs typeface="Tahoma" panose="020B0604030504040204" pitchFamily="34" charset="0"/>
              </a:rPr>
              <a:t>YOUR FAST THINKING RUNS A MASSIVE</a:t>
            </a:r>
          </a:p>
          <a:p>
            <a:pPr algn="l"/>
            <a:r>
              <a:rPr lang="en-US" sz="5400" b="1" dirty="0">
                <a:solidFill>
                  <a:schemeClr val="bg1"/>
                </a:solidFill>
                <a:latin typeface="Tahoma" panose="020B0604030504040204" pitchFamily="34" charset="0"/>
                <a:ea typeface="Tahoma" panose="020B0604030504040204" pitchFamily="34" charset="0"/>
                <a:cs typeface="Tahoma" panose="020B0604030504040204" pitchFamily="34" charset="0"/>
              </a:rPr>
              <a:t>REALITY SIMULATOR</a:t>
            </a:r>
          </a:p>
        </p:txBody>
      </p:sp>
      <p:sp>
        <p:nvSpPr>
          <p:cNvPr id="11" name="TextBox 10">
            <a:extLst>
              <a:ext uri="{FF2B5EF4-FFF2-40B4-BE49-F238E27FC236}">
                <a16:creationId xmlns:a16="http://schemas.microsoft.com/office/drawing/2014/main" id="{94526F7F-B1BC-4E2E-B5F8-D53EE00A6528}"/>
              </a:ext>
            </a:extLst>
          </p:cNvPr>
          <p:cNvSpPr txBox="1"/>
          <p:nvPr/>
        </p:nvSpPr>
        <p:spPr>
          <a:xfrm>
            <a:off x="-565740" y="5054984"/>
            <a:ext cx="2743200" cy="3164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19900" b="1" spc="959" dirty="0">
                <a:solidFill>
                  <a:srgbClr val="33CCCC"/>
                </a:solidFill>
                <a:latin typeface="Arial Black" panose="020B0A04020102020204" pitchFamily="34" charset="0"/>
                <a:ea typeface="+mn-ea"/>
                <a:cs typeface="+mn-cs"/>
              </a:rPr>
              <a:t>“</a:t>
            </a:r>
          </a:p>
        </p:txBody>
      </p:sp>
    </p:spTree>
    <p:extLst>
      <p:ext uri="{BB962C8B-B14F-4D97-AF65-F5344CB8AC3E}">
        <p14:creationId xmlns:p14="http://schemas.microsoft.com/office/powerpoint/2010/main" val="386207649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B034C5-B035-4EC3-9CEF-44F25994C20B}"/>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5643" r="5468"/>
          <a:stretch/>
        </p:blipFill>
        <p:spPr>
          <a:xfrm>
            <a:off x="1" y="0"/>
            <a:ext cx="13004800" cy="9753600"/>
          </a:xfrm>
          <a:prstGeom prst="rect">
            <a:avLst/>
          </a:prstGeom>
        </p:spPr>
      </p:pic>
      <p:pic>
        <p:nvPicPr>
          <p:cNvPr id="7" name="Picture 6">
            <a:extLst>
              <a:ext uri="{FF2B5EF4-FFF2-40B4-BE49-F238E27FC236}">
                <a16:creationId xmlns:a16="http://schemas.microsoft.com/office/drawing/2014/main" id="{6C3A2441-99EC-4210-BE03-54FD744F6567}"/>
              </a:ext>
            </a:extLst>
          </p:cNvPr>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616" t="4610" r="8442" b="4473"/>
          <a:stretch/>
        </p:blipFill>
        <p:spPr>
          <a:xfrm>
            <a:off x="434974" y="442913"/>
            <a:ext cx="12134852" cy="8867773"/>
          </a:xfrm>
          <a:prstGeom prst="rect">
            <a:avLst/>
          </a:prstGeom>
          <a:ln w="38100">
            <a:solidFill>
              <a:schemeClr val="bg1"/>
            </a:solidFill>
            <a:prstDash val="sysDot"/>
          </a:ln>
        </p:spPr>
      </p:pic>
      <p:sp>
        <p:nvSpPr>
          <p:cNvPr id="32" name="Title 31">
            <a:extLst>
              <a:ext uri="{FF2B5EF4-FFF2-40B4-BE49-F238E27FC236}">
                <a16:creationId xmlns:a16="http://schemas.microsoft.com/office/drawing/2014/main" id="{7126B5B3-5E2F-4EA8-ACDE-B875EF97E91E}"/>
              </a:ext>
            </a:extLst>
          </p:cNvPr>
          <p:cNvSpPr>
            <a:spLocks noGrp="1"/>
          </p:cNvSpPr>
          <p:nvPr>
            <p:ph type="title"/>
          </p:nvPr>
        </p:nvSpPr>
        <p:spPr>
          <a:xfrm>
            <a:off x="634999" y="6792952"/>
            <a:ext cx="10464800" cy="2338102"/>
          </a:xfrm>
        </p:spPr>
        <p:txBody>
          <a:bodyPr/>
          <a:lstStyle/>
          <a:p>
            <a:pPr algn="l"/>
            <a:r>
              <a:rPr lang="en-US" sz="8000" dirty="0">
                <a:latin typeface="Tahoma" panose="020B0604030504040204" pitchFamily="34" charset="0"/>
                <a:ea typeface="Tahoma" panose="020B0604030504040204" pitchFamily="34" charset="0"/>
                <a:cs typeface="Tahoma" panose="020B0604030504040204" pitchFamily="34" charset="0"/>
              </a:rPr>
              <a:t>IT GIVES YOU INSIGHT AND </a:t>
            </a:r>
            <a:br>
              <a:rPr lang="en-US" sz="8000" dirty="0">
                <a:latin typeface="Tahoma" panose="020B0604030504040204" pitchFamily="34" charset="0"/>
                <a:ea typeface="Tahoma" panose="020B0604030504040204" pitchFamily="34" charset="0"/>
                <a:cs typeface="Tahoma" panose="020B0604030504040204" pitchFamily="34" charset="0"/>
              </a:rPr>
            </a:br>
            <a:r>
              <a:rPr lang="en-US" sz="8000" dirty="0">
                <a:latin typeface="Tahoma" panose="020B0604030504040204" pitchFamily="34" charset="0"/>
                <a:ea typeface="Tahoma" panose="020B0604030504040204" pitchFamily="34" charset="0"/>
                <a:cs typeface="Tahoma" panose="020B0604030504040204" pitchFamily="34" charset="0"/>
              </a:rPr>
              <a:t>INSPIRATION </a:t>
            </a:r>
            <a:br>
              <a:rPr lang="en-US" sz="11500" dirty="0">
                <a:latin typeface="Tahoma" panose="020B0604030504040204" pitchFamily="34" charset="0"/>
                <a:ea typeface="Tahoma" panose="020B0604030504040204" pitchFamily="34" charset="0"/>
                <a:cs typeface="Tahoma" panose="020B0604030504040204" pitchFamily="34" charset="0"/>
              </a:rPr>
            </a:br>
            <a:endParaRPr lang="en-US" sz="115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379178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021C549-8E86-4D27-88CD-6C8949A20DC4}"/>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5481" r="5481"/>
          <a:stretch>
            <a:fillRect/>
          </a:stretch>
        </p:blipFill>
        <p:spPr/>
      </p:pic>
      <p:sp>
        <p:nvSpPr>
          <p:cNvPr id="12" name="Rectangle 11">
            <a:extLst>
              <a:ext uri="{FF2B5EF4-FFF2-40B4-BE49-F238E27FC236}">
                <a16:creationId xmlns:a16="http://schemas.microsoft.com/office/drawing/2014/main" id="{D90D48B4-A940-4D8A-908E-B8E640D8B959}"/>
              </a:ext>
            </a:extLst>
          </p:cNvPr>
          <p:cNvSpPr/>
          <p:nvPr/>
        </p:nvSpPr>
        <p:spPr>
          <a:xfrm>
            <a:off x="-12700" y="0"/>
            <a:ext cx="13017500" cy="9725140"/>
          </a:xfrm>
          <a:prstGeom prst="rect">
            <a:avLst/>
          </a:prstGeom>
          <a:solidFill>
            <a:srgbClr val="47555E">
              <a:alpha val="76078"/>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2F537071-568A-4AFB-B78B-3E65E9E0CE86}"/>
              </a:ext>
            </a:extLst>
          </p:cNvPr>
          <p:cNvSpPr>
            <a:spLocks noGrp="1"/>
          </p:cNvSpPr>
          <p:nvPr>
            <p:ph type="body" sz="quarter" idx="14"/>
          </p:nvPr>
        </p:nvSpPr>
        <p:spPr/>
        <p:txBody>
          <a:bodyPr/>
          <a:lstStyle/>
          <a:p>
            <a:endParaRPr lang="en-US" dirty="0"/>
          </a:p>
        </p:txBody>
      </p:sp>
      <p:sp>
        <p:nvSpPr>
          <p:cNvPr id="4" name="Text Placeholder 3">
            <a:extLst>
              <a:ext uri="{FF2B5EF4-FFF2-40B4-BE49-F238E27FC236}">
                <a16:creationId xmlns:a16="http://schemas.microsoft.com/office/drawing/2014/main" id="{0DC00A6B-4C26-4680-9C4D-8EEA1B73F05D}"/>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82FC6D35-3501-4B82-AA2B-1F67E3EC191C}"/>
              </a:ext>
            </a:extLst>
          </p:cNvPr>
          <p:cNvSpPr>
            <a:spLocks noGrp="1"/>
          </p:cNvSpPr>
          <p:nvPr>
            <p:ph type="body" sz="quarter" idx="16"/>
          </p:nvPr>
        </p:nvSpPr>
        <p:spPr/>
        <p:txBody>
          <a:bodyPr/>
          <a:lstStyle/>
          <a:p>
            <a:endParaRPr lang="en-US" dirty="0"/>
          </a:p>
        </p:txBody>
      </p:sp>
      <p:sp>
        <p:nvSpPr>
          <p:cNvPr id="6" name="Text Placeholder 5">
            <a:extLst>
              <a:ext uri="{FF2B5EF4-FFF2-40B4-BE49-F238E27FC236}">
                <a16:creationId xmlns:a16="http://schemas.microsoft.com/office/drawing/2014/main" id="{60916580-73AD-4C0A-A72E-2F20EED3921E}"/>
              </a:ext>
            </a:extLst>
          </p:cNvPr>
          <p:cNvSpPr>
            <a:spLocks noGrp="1"/>
          </p:cNvSpPr>
          <p:nvPr>
            <p:ph type="body" sz="quarter" idx="17"/>
          </p:nvPr>
        </p:nvSpPr>
        <p:spPr/>
        <p:txBody>
          <a:bodyPr/>
          <a:lstStyle/>
          <a:p>
            <a:endParaRPr lang="en-US" dirty="0"/>
          </a:p>
        </p:txBody>
      </p:sp>
      <p:sp>
        <p:nvSpPr>
          <p:cNvPr id="11" name="TextBox 10">
            <a:extLst>
              <a:ext uri="{FF2B5EF4-FFF2-40B4-BE49-F238E27FC236}">
                <a16:creationId xmlns:a16="http://schemas.microsoft.com/office/drawing/2014/main" id="{8B99A46D-46FC-4850-8487-F13ED2B67A8C}"/>
              </a:ext>
            </a:extLst>
          </p:cNvPr>
          <p:cNvSpPr txBox="1"/>
          <p:nvPr/>
        </p:nvSpPr>
        <p:spPr>
          <a:xfrm>
            <a:off x="2112765" y="7608235"/>
            <a:ext cx="877927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r>
              <a:rPr lang="en-US" sz="4000" i="1" dirty="0">
                <a:solidFill>
                  <a:schemeClr val="bg1">
                    <a:lumMod val="95000"/>
                  </a:schemeClr>
                </a:solidFill>
                <a:latin typeface="Calibri" panose="020F0502020204030204" pitchFamily="34" charset="0"/>
                <a:ea typeface="Adobe Heiti Std R" panose="020B0400000000000000" pitchFamily="34" charset="-128"/>
                <a:cs typeface="Calibri" panose="020F0502020204030204" pitchFamily="34" charset="0"/>
              </a:rPr>
              <a:t>YOU MUST TELL IT. RE-PROGRAM IT.</a:t>
            </a:r>
          </a:p>
        </p:txBody>
      </p:sp>
      <p:sp>
        <p:nvSpPr>
          <p:cNvPr id="13" name="Text Placeholder 37">
            <a:extLst>
              <a:ext uri="{FF2B5EF4-FFF2-40B4-BE49-F238E27FC236}">
                <a16:creationId xmlns:a16="http://schemas.microsoft.com/office/drawing/2014/main" id="{BBC8EA5A-F78B-4FF6-9256-92A4003477D4}"/>
              </a:ext>
            </a:extLst>
          </p:cNvPr>
          <p:cNvSpPr txBox="1">
            <a:spLocks/>
          </p:cNvSpPr>
          <p:nvPr/>
        </p:nvSpPr>
        <p:spPr>
          <a:xfrm>
            <a:off x="151219" y="2517262"/>
            <a:ext cx="12702362" cy="5191638"/>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10500" b="1" dirty="0">
                <a:solidFill>
                  <a:schemeClr val="bg1"/>
                </a:solidFill>
                <a:latin typeface="Tahoma" panose="020B0604030504040204" pitchFamily="34" charset="0"/>
                <a:ea typeface="Tahoma" panose="020B0604030504040204" pitchFamily="34" charset="0"/>
                <a:cs typeface="Tahoma" panose="020B0604030504040204" pitchFamily="34" charset="0"/>
              </a:rPr>
              <a:t>IT DOESN’T </a:t>
            </a:r>
            <a:br>
              <a:rPr lang="en-US" sz="105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0500" b="1" dirty="0">
                <a:solidFill>
                  <a:schemeClr val="bg1"/>
                </a:solidFill>
                <a:latin typeface="Tahoma" panose="020B0604030504040204" pitchFamily="34" charset="0"/>
                <a:ea typeface="Tahoma" panose="020B0604030504040204" pitchFamily="34" charset="0"/>
                <a:cs typeface="Tahoma" panose="020B0604030504040204" pitchFamily="34" charset="0"/>
              </a:rPr>
              <a:t>KNOW WHAT </a:t>
            </a:r>
            <a:br>
              <a:rPr lang="en-US" sz="105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0500" b="1" dirty="0">
                <a:solidFill>
                  <a:schemeClr val="bg1"/>
                </a:solidFill>
                <a:latin typeface="Tahoma" panose="020B0604030504040204" pitchFamily="34" charset="0"/>
                <a:ea typeface="Tahoma" panose="020B0604030504040204" pitchFamily="34" charset="0"/>
                <a:cs typeface="Tahoma" panose="020B0604030504040204" pitchFamily="34" charset="0"/>
              </a:rPr>
              <a:t>SUCCESS IS</a:t>
            </a:r>
          </a:p>
        </p:txBody>
      </p:sp>
      <p:sp>
        <p:nvSpPr>
          <p:cNvPr id="14" name="TextBox 13">
            <a:extLst>
              <a:ext uri="{FF2B5EF4-FFF2-40B4-BE49-F238E27FC236}">
                <a16:creationId xmlns:a16="http://schemas.microsoft.com/office/drawing/2014/main" id="{6963BAF3-DE12-444E-B662-D41959E5BD27}"/>
              </a:ext>
            </a:extLst>
          </p:cNvPr>
          <p:cNvSpPr txBox="1"/>
          <p:nvPr/>
        </p:nvSpPr>
        <p:spPr>
          <a:xfrm>
            <a:off x="1352550" y="1482637"/>
            <a:ext cx="103505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4000" b="1" dirty="0">
                <a:solidFill>
                  <a:srgbClr val="33CCCC"/>
                </a:solidFill>
                <a:latin typeface="Tahoma" panose="020B0604030504040204" pitchFamily="34" charset="0"/>
                <a:ea typeface="Tahoma" panose="020B0604030504040204" pitchFamily="34" charset="0"/>
                <a:cs typeface="Tahoma" panose="020B0604030504040204" pitchFamily="34" charset="0"/>
              </a:rPr>
              <a:t>FAST THINKING ISN’T A JUDGE</a:t>
            </a:r>
          </a:p>
        </p:txBody>
      </p:sp>
    </p:spTree>
    <p:extLst>
      <p:ext uri="{BB962C8B-B14F-4D97-AF65-F5344CB8AC3E}">
        <p14:creationId xmlns:p14="http://schemas.microsoft.com/office/powerpoint/2010/main" val="393295506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0C6BFF3-EE3D-4B29-8EE2-A916F52787DA}"/>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5410" r="5410"/>
          <a:stretch>
            <a:fillRect/>
          </a:stretch>
        </p:blipFill>
        <p:spPr/>
      </p:pic>
      <p:sp>
        <p:nvSpPr>
          <p:cNvPr id="10" name="Rectangle 9">
            <a:extLst>
              <a:ext uri="{FF2B5EF4-FFF2-40B4-BE49-F238E27FC236}">
                <a16:creationId xmlns:a16="http://schemas.microsoft.com/office/drawing/2014/main" id="{19882F1A-BF8E-4D65-BAC3-E754A2CE9F94}"/>
              </a:ext>
            </a:extLst>
          </p:cNvPr>
          <p:cNvSpPr/>
          <p:nvPr/>
        </p:nvSpPr>
        <p:spPr>
          <a:xfrm>
            <a:off x="0" y="0"/>
            <a:ext cx="13030200" cy="9753600"/>
          </a:xfrm>
          <a:prstGeom prst="rect">
            <a:avLst/>
          </a:prstGeom>
          <a:solidFill>
            <a:srgbClr val="262626">
              <a:alpha val="32157"/>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
        <p:nvSpPr>
          <p:cNvPr id="391" name="FOCUS IN"/>
          <p:cNvSpPr txBox="1">
            <a:spLocks noGrp="1"/>
          </p:cNvSpPr>
          <p:nvPr>
            <p:ph type="ctrTitle"/>
          </p:nvPr>
        </p:nvSpPr>
        <p:spPr>
          <a:xfrm>
            <a:off x="1276350" y="1911368"/>
            <a:ext cx="10899050" cy="2338102"/>
          </a:xfrm>
          <a:prstGeom prst="rect">
            <a:avLst/>
          </a:prstGeom>
        </p:spPr>
        <p:txBody>
          <a:bodyPr/>
          <a:lstStyle/>
          <a:p>
            <a:pPr algn="l"/>
            <a:br>
              <a:rPr lang="en-US" sz="10000" dirty="0"/>
            </a:br>
            <a:r>
              <a:rPr lang="en-US" sz="10000" dirty="0">
                <a:latin typeface="Tahoma" panose="020B0604030504040204" pitchFamily="34" charset="0"/>
                <a:ea typeface="Tahoma" panose="020B0604030504040204" pitchFamily="34" charset="0"/>
                <a:cs typeface="Tahoma" panose="020B0604030504040204" pitchFamily="34" charset="0"/>
              </a:rPr>
              <a:t>NON-SPIRITUAL</a:t>
            </a:r>
            <a:br>
              <a:rPr lang="en-US" sz="10000" dirty="0">
                <a:latin typeface="Tahoma" panose="020B0604030504040204" pitchFamily="34" charset="0"/>
                <a:ea typeface="Tahoma" panose="020B0604030504040204" pitchFamily="34" charset="0"/>
                <a:cs typeface="Tahoma" panose="020B0604030504040204" pitchFamily="34" charset="0"/>
              </a:rPr>
            </a:br>
            <a:r>
              <a:rPr lang="en-US" sz="10000" dirty="0">
                <a:latin typeface="Tahoma" panose="020B0604030504040204" pitchFamily="34" charset="0"/>
                <a:ea typeface="Tahoma" panose="020B0604030504040204" pitchFamily="34" charset="0"/>
                <a:cs typeface="Tahoma" panose="020B0604030504040204" pitchFamily="34" charset="0"/>
              </a:rPr>
              <a:t>AUDIENCES</a:t>
            </a:r>
            <a:endParaRPr sz="10000" dirty="0">
              <a:latin typeface="Tahoma" panose="020B0604030504040204" pitchFamily="34" charset="0"/>
              <a:ea typeface="Tahoma" panose="020B0604030504040204" pitchFamily="34" charset="0"/>
              <a:cs typeface="Tahoma" panose="020B0604030504040204" pitchFamily="34" charset="0"/>
            </a:endParaRPr>
          </a:p>
        </p:txBody>
      </p:sp>
      <p:sp>
        <p:nvSpPr>
          <p:cNvPr id="392" name="Start presentation"/>
          <p:cNvSpPr txBox="1">
            <a:spLocks noGrp="1"/>
          </p:cNvSpPr>
          <p:nvPr>
            <p:ph type="body" idx="18"/>
          </p:nvPr>
        </p:nvSpPr>
        <p:spPr>
          <a:xfrm>
            <a:off x="1291340" y="6953865"/>
            <a:ext cx="10715625" cy="725567"/>
          </a:xfrm>
          <a:prstGeom prst="rect">
            <a:avLst/>
          </a:prstGeom>
        </p:spPr>
        <p:txBody>
          <a:bodyPr/>
          <a:lstStyle/>
          <a:p>
            <a:pPr algn="l"/>
            <a:r>
              <a:rPr lang="en-US" sz="4800" dirty="0">
                <a:solidFill>
                  <a:srgbClr val="33CCCC"/>
                </a:solidFill>
              </a:rPr>
              <a:t>WHO ARE THEY? AND WHY DO I CARE?</a:t>
            </a:r>
          </a:p>
        </p:txBody>
      </p:sp>
      <p:cxnSp>
        <p:nvCxnSpPr>
          <p:cNvPr id="6" name="Straight Connector 5">
            <a:extLst>
              <a:ext uri="{FF2B5EF4-FFF2-40B4-BE49-F238E27FC236}">
                <a16:creationId xmlns:a16="http://schemas.microsoft.com/office/drawing/2014/main" id="{DE63D924-C8FE-48B2-9A9B-D9B1D6A6BCE8}"/>
              </a:ext>
            </a:extLst>
          </p:cNvPr>
          <p:cNvCxnSpPr>
            <a:cxnSpLocks/>
          </p:cNvCxnSpPr>
          <p:nvPr/>
        </p:nvCxnSpPr>
        <p:spPr>
          <a:xfrm>
            <a:off x="1347788" y="6509611"/>
            <a:ext cx="10309224" cy="0"/>
          </a:xfrm>
          <a:prstGeom prst="line">
            <a:avLst/>
          </a:prstGeom>
          <a:noFill/>
          <a:ln w="25400" cap="flat" cmpd="sng">
            <a:solidFill>
              <a:schemeClr val="bg1">
                <a:lumMod val="75000"/>
              </a:schemeClr>
            </a:solidFill>
            <a:prstDash val="sysDot"/>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1174274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4D26F38-C902-49A5-8E95-8A425A4ABA72}"/>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12414" r="12414"/>
          <a:stretch>
            <a:fillRect/>
          </a:stretch>
        </p:blipFill>
        <p:spPr/>
      </p:pic>
      <p:sp>
        <p:nvSpPr>
          <p:cNvPr id="12" name="Rectangle 11">
            <a:extLst>
              <a:ext uri="{FF2B5EF4-FFF2-40B4-BE49-F238E27FC236}">
                <a16:creationId xmlns:a16="http://schemas.microsoft.com/office/drawing/2014/main" id="{4C470953-D1BB-4998-9779-8FDC0D28EEAF}"/>
              </a:ext>
            </a:extLst>
          </p:cNvPr>
          <p:cNvSpPr/>
          <p:nvPr/>
        </p:nvSpPr>
        <p:spPr>
          <a:xfrm>
            <a:off x="-12700" y="0"/>
            <a:ext cx="13017500" cy="9725140"/>
          </a:xfrm>
          <a:prstGeom prst="rect">
            <a:avLst/>
          </a:prstGeom>
          <a:solidFill>
            <a:srgbClr val="47555E">
              <a:alpha val="9098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E2E7C710-9782-4399-AAFE-D6F1C2D900D5}"/>
              </a:ext>
            </a:extLst>
          </p:cNvPr>
          <p:cNvSpPr>
            <a:spLocks noGrp="1"/>
          </p:cNvSpPr>
          <p:nvPr>
            <p:ph type="body" sz="quarter" idx="14"/>
          </p:nvPr>
        </p:nvSpPr>
        <p:spPr/>
        <p:txBody>
          <a:bodyPr/>
          <a:lstStyle/>
          <a:p>
            <a:endParaRPr lang="en-US" dirty="0"/>
          </a:p>
        </p:txBody>
      </p:sp>
      <p:sp>
        <p:nvSpPr>
          <p:cNvPr id="4" name="Text Placeholder 3">
            <a:extLst>
              <a:ext uri="{FF2B5EF4-FFF2-40B4-BE49-F238E27FC236}">
                <a16:creationId xmlns:a16="http://schemas.microsoft.com/office/drawing/2014/main" id="{2EEDA284-F330-4338-8540-969029F21BEC}"/>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4F747F98-0A0F-473A-BE3C-A9C8F9C97FA9}"/>
              </a:ext>
            </a:extLst>
          </p:cNvPr>
          <p:cNvSpPr>
            <a:spLocks noGrp="1"/>
          </p:cNvSpPr>
          <p:nvPr>
            <p:ph type="body" sz="quarter" idx="16"/>
          </p:nvPr>
        </p:nvSpPr>
        <p:spPr/>
        <p:txBody>
          <a:bodyPr/>
          <a:lstStyle/>
          <a:p>
            <a:endParaRPr lang="en-US" dirty="0"/>
          </a:p>
        </p:txBody>
      </p:sp>
      <p:sp>
        <p:nvSpPr>
          <p:cNvPr id="6" name="Text Placeholder 5">
            <a:extLst>
              <a:ext uri="{FF2B5EF4-FFF2-40B4-BE49-F238E27FC236}">
                <a16:creationId xmlns:a16="http://schemas.microsoft.com/office/drawing/2014/main" id="{65E2A55D-3E43-465A-893B-A12CF26F346C}"/>
              </a:ext>
            </a:extLst>
          </p:cNvPr>
          <p:cNvSpPr>
            <a:spLocks noGrp="1"/>
          </p:cNvSpPr>
          <p:nvPr>
            <p:ph type="body" sz="quarter" idx="17"/>
          </p:nvPr>
        </p:nvSpPr>
        <p:spPr/>
        <p:txBody>
          <a:bodyPr/>
          <a:lstStyle/>
          <a:p>
            <a:endParaRPr lang="en-US" dirty="0"/>
          </a:p>
        </p:txBody>
      </p:sp>
      <p:sp>
        <p:nvSpPr>
          <p:cNvPr id="14" name="Text Placeholder 37">
            <a:extLst>
              <a:ext uri="{FF2B5EF4-FFF2-40B4-BE49-F238E27FC236}">
                <a16:creationId xmlns:a16="http://schemas.microsoft.com/office/drawing/2014/main" id="{66E3B534-4DEA-4F22-A64E-9C4DF2F53247}"/>
              </a:ext>
            </a:extLst>
          </p:cNvPr>
          <p:cNvSpPr txBox="1">
            <a:spLocks/>
          </p:cNvSpPr>
          <p:nvPr/>
        </p:nvSpPr>
        <p:spPr>
          <a:xfrm>
            <a:off x="151219" y="2517262"/>
            <a:ext cx="12702362" cy="5191638"/>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10000" b="1" dirty="0">
                <a:solidFill>
                  <a:schemeClr val="bg1"/>
                </a:solidFill>
                <a:latin typeface="Tahoma" panose="020B0604030504040204" pitchFamily="34" charset="0"/>
                <a:ea typeface="Tahoma" panose="020B0604030504040204" pitchFamily="34" charset="0"/>
                <a:cs typeface="Tahoma" panose="020B0604030504040204" pitchFamily="34" charset="0"/>
              </a:rPr>
              <a:t>SPECIFY WHAT</a:t>
            </a:r>
            <a:br>
              <a:rPr lang="en-US" sz="10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0000" b="1" dirty="0">
                <a:solidFill>
                  <a:schemeClr val="bg1"/>
                </a:solidFill>
                <a:latin typeface="Tahoma" panose="020B0604030504040204" pitchFamily="34" charset="0"/>
                <a:ea typeface="Tahoma" panose="020B0604030504040204" pitchFamily="34" charset="0"/>
                <a:cs typeface="Tahoma" panose="020B0604030504040204" pitchFamily="34" charset="0"/>
              </a:rPr>
              <a:t>PATTERNS YOU’RE</a:t>
            </a:r>
            <a:br>
              <a:rPr lang="en-US" sz="10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0000" b="1" dirty="0">
                <a:solidFill>
                  <a:schemeClr val="bg1"/>
                </a:solidFill>
                <a:latin typeface="Tahoma" panose="020B0604030504040204" pitchFamily="34" charset="0"/>
                <a:ea typeface="Tahoma" panose="020B0604030504040204" pitchFamily="34" charset="0"/>
                <a:cs typeface="Tahoma" panose="020B0604030504040204" pitchFamily="34" charset="0"/>
              </a:rPr>
              <a:t>LOOKING FOR</a:t>
            </a:r>
          </a:p>
        </p:txBody>
      </p:sp>
    </p:spTree>
    <p:extLst>
      <p:ext uri="{BB962C8B-B14F-4D97-AF65-F5344CB8AC3E}">
        <p14:creationId xmlns:p14="http://schemas.microsoft.com/office/powerpoint/2010/main" val="182804387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Placeholder 40">
            <a:extLst>
              <a:ext uri="{FF2B5EF4-FFF2-40B4-BE49-F238E27FC236}">
                <a16:creationId xmlns:a16="http://schemas.microsoft.com/office/drawing/2014/main" id="{D1797F3E-DC8F-4B38-A2BA-F05009F0AFA2}"/>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37" b="37"/>
          <a:stretch>
            <a:fillRect/>
          </a:stretch>
        </p:blipFill>
        <p:spPr/>
      </p:pic>
      <p:sp>
        <p:nvSpPr>
          <p:cNvPr id="43" name="Rectangle 42">
            <a:extLst>
              <a:ext uri="{FF2B5EF4-FFF2-40B4-BE49-F238E27FC236}">
                <a16:creationId xmlns:a16="http://schemas.microsoft.com/office/drawing/2014/main" id="{9751E7FC-E467-43E8-9375-7C92FF2C80A4}"/>
              </a:ext>
            </a:extLst>
          </p:cNvPr>
          <p:cNvSpPr/>
          <p:nvPr/>
        </p:nvSpPr>
        <p:spPr>
          <a:xfrm>
            <a:off x="-12700" y="0"/>
            <a:ext cx="13030200" cy="9753600"/>
          </a:xfrm>
          <a:prstGeom prst="rect">
            <a:avLst/>
          </a:prstGeom>
          <a:solidFill>
            <a:srgbClr val="262626">
              <a:alpha val="7803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
        <p:nvSpPr>
          <p:cNvPr id="34" name="Text Placeholder 33">
            <a:extLst>
              <a:ext uri="{FF2B5EF4-FFF2-40B4-BE49-F238E27FC236}">
                <a16:creationId xmlns:a16="http://schemas.microsoft.com/office/drawing/2014/main" id="{9BA261D8-5FDF-408B-9087-F5ED710EB1B9}"/>
              </a:ext>
            </a:extLst>
          </p:cNvPr>
          <p:cNvSpPr>
            <a:spLocks noGrp="1"/>
          </p:cNvSpPr>
          <p:nvPr>
            <p:ph type="body" sz="quarter" idx="14"/>
          </p:nvPr>
        </p:nvSpPr>
        <p:spPr>
          <a:solidFill>
            <a:srgbClr val="33CCCC"/>
          </a:solidFill>
        </p:spPr>
        <p:txBody>
          <a:bodyPr/>
          <a:lstStyle/>
          <a:p>
            <a:endParaRPr lang="en-US" dirty="0"/>
          </a:p>
        </p:txBody>
      </p:sp>
      <p:sp>
        <p:nvSpPr>
          <p:cNvPr id="35" name="Text Placeholder 34">
            <a:extLst>
              <a:ext uri="{FF2B5EF4-FFF2-40B4-BE49-F238E27FC236}">
                <a16:creationId xmlns:a16="http://schemas.microsoft.com/office/drawing/2014/main" id="{753B184D-E535-4782-BDDA-240EB4CA83AB}"/>
              </a:ext>
            </a:extLst>
          </p:cNvPr>
          <p:cNvSpPr>
            <a:spLocks noGrp="1"/>
          </p:cNvSpPr>
          <p:nvPr>
            <p:ph type="body" sz="quarter" idx="15"/>
          </p:nvPr>
        </p:nvSpPr>
        <p:spPr>
          <a:solidFill>
            <a:srgbClr val="33CCCC"/>
          </a:solidFill>
        </p:spPr>
        <p:txBody>
          <a:bodyPr/>
          <a:lstStyle/>
          <a:p>
            <a:endParaRPr lang="en-US" dirty="0"/>
          </a:p>
        </p:txBody>
      </p:sp>
      <p:sp>
        <p:nvSpPr>
          <p:cNvPr id="36" name="Text Placeholder 35">
            <a:extLst>
              <a:ext uri="{FF2B5EF4-FFF2-40B4-BE49-F238E27FC236}">
                <a16:creationId xmlns:a16="http://schemas.microsoft.com/office/drawing/2014/main" id="{9D04A0BB-826C-4954-A435-27E8C049ADA5}"/>
              </a:ext>
            </a:extLst>
          </p:cNvPr>
          <p:cNvSpPr>
            <a:spLocks noGrp="1"/>
          </p:cNvSpPr>
          <p:nvPr>
            <p:ph type="body" sz="quarter" idx="16"/>
          </p:nvPr>
        </p:nvSpPr>
        <p:spPr>
          <a:solidFill>
            <a:srgbClr val="33CCCC"/>
          </a:solidFill>
        </p:spPr>
        <p:txBody>
          <a:bodyPr/>
          <a:lstStyle/>
          <a:p>
            <a:endParaRPr lang="en-US" dirty="0"/>
          </a:p>
        </p:txBody>
      </p:sp>
      <p:sp>
        <p:nvSpPr>
          <p:cNvPr id="37" name="Text Placeholder 36">
            <a:extLst>
              <a:ext uri="{FF2B5EF4-FFF2-40B4-BE49-F238E27FC236}">
                <a16:creationId xmlns:a16="http://schemas.microsoft.com/office/drawing/2014/main" id="{EEF94087-0179-4D5D-86BE-3EBC93689194}"/>
              </a:ext>
            </a:extLst>
          </p:cNvPr>
          <p:cNvSpPr>
            <a:spLocks noGrp="1"/>
          </p:cNvSpPr>
          <p:nvPr>
            <p:ph type="body" sz="quarter" idx="17"/>
          </p:nvPr>
        </p:nvSpPr>
        <p:spPr>
          <a:solidFill>
            <a:srgbClr val="33CCCC"/>
          </a:solidFill>
        </p:spPr>
        <p:txBody>
          <a:bodyPr/>
          <a:lstStyle/>
          <a:p>
            <a:endParaRPr lang="en-US" dirty="0"/>
          </a:p>
        </p:txBody>
      </p:sp>
      <p:sp>
        <p:nvSpPr>
          <p:cNvPr id="38" name="Text Placeholder 37">
            <a:extLst>
              <a:ext uri="{FF2B5EF4-FFF2-40B4-BE49-F238E27FC236}">
                <a16:creationId xmlns:a16="http://schemas.microsoft.com/office/drawing/2014/main" id="{AFDA9261-2F12-47AA-BD1B-3F54AFA701A7}"/>
              </a:ext>
            </a:extLst>
          </p:cNvPr>
          <p:cNvSpPr>
            <a:spLocks noGrp="1"/>
          </p:cNvSpPr>
          <p:nvPr>
            <p:ph type="body" sz="quarter" idx="18"/>
          </p:nvPr>
        </p:nvSpPr>
        <p:spPr>
          <a:xfrm>
            <a:off x="1492250" y="1880368"/>
            <a:ext cx="10020299" cy="422128"/>
          </a:xfrm>
        </p:spPr>
        <p:txBody>
          <a:bodyPr/>
          <a:lstStyle/>
          <a:p>
            <a:r>
              <a:rPr lang="en-US" sz="4800" b="0" dirty="0">
                <a:solidFill>
                  <a:schemeClr val="bg1">
                    <a:lumMod val="85000"/>
                  </a:schemeClr>
                </a:solidFill>
                <a:latin typeface="Calibri" panose="020F0502020204030204" pitchFamily="34" charset="0"/>
                <a:ea typeface="Adobe Heiti Std R" panose="020B0400000000000000" pitchFamily="34" charset="-128"/>
                <a:cs typeface="Calibri" panose="020F0502020204030204" pitchFamily="34" charset="0"/>
                <a:sym typeface="Gill Sans"/>
              </a:rPr>
              <a:t>WE FOUND THE MANUAL</a:t>
            </a:r>
          </a:p>
        </p:txBody>
      </p:sp>
      <p:pic>
        <p:nvPicPr>
          <p:cNvPr id="12" name="Content Placeholder 6" descr="Infinite Possibilities Book 01.png">
            <a:extLst>
              <a:ext uri="{FF2B5EF4-FFF2-40B4-BE49-F238E27FC236}">
                <a16:creationId xmlns:a16="http://schemas.microsoft.com/office/drawing/2014/main" id="{5AF93A95-1292-EA4A-93C1-7572193DD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7500" y="2504656"/>
            <a:ext cx="4749800" cy="5689600"/>
          </a:xfrm>
          <a:prstGeom prst="rect">
            <a:avLst/>
          </a:prstGeom>
        </p:spPr>
      </p:pic>
    </p:spTree>
    <p:extLst>
      <p:ext uri="{BB962C8B-B14F-4D97-AF65-F5344CB8AC3E}">
        <p14:creationId xmlns:p14="http://schemas.microsoft.com/office/powerpoint/2010/main" val="28815243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EE03D6C-EEB8-44FF-9AC3-39412537B68A}"/>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5469" r="5469"/>
          <a:stretch>
            <a:fillRect/>
          </a:stretch>
        </p:blipFill>
        <p:spPr>
          <a:xfrm>
            <a:off x="-12700" y="0"/>
            <a:ext cx="13030200" cy="9753600"/>
          </a:xfrm>
        </p:spPr>
      </p:pic>
      <p:sp>
        <p:nvSpPr>
          <p:cNvPr id="391" name="FOCUS IN"/>
          <p:cNvSpPr txBox="1">
            <a:spLocks noGrp="1"/>
          </p:cNvSpPr>
          <p:nvPr>
            <p:ph type="ctrTitle"/>
          </p:nvPr>
        </p:nvSpPr>
        <p:spPr>
          <a:xfrm>
            <a:off x="4614071" y="4246714"/>
            <a:ext cx="8716921" cy="2338102"/>
          </a:xfrm>
          <a:prstGeom prst="rect">
            <a:avLst/>
          </a:prstGeom>
        </p:spPr>
        <p:txBody>
          <a:bodyPr/>
          <a:lstStyle/>
          <a:p>
            <a:pPr algn="l"/>
            <a:r>
              <a:rPr lang="en-US" sz="9200" dirty="0">
                <a:latin typeface="Tahoma" panose="020B0604030504040204" pitchFamily="34" charset="0"/>
                <a:ea typeface="Tahoma" panose="020B0604030504040204" pitchFamily="34" charset="0"/>
                <a:cs typeface="Tahoma" panose="020B0604030504040204" pitchFamily="34" charset="0"/>
              </a:rPr>
              <a:t>THE SOURCE OF CREATION</a:t>
            </a:r>
            <a:endParaRPr sz="9200" dirty="0">
              <a:latin typeface="Tahoma" panose="020B0604030504040204" pitchFamily="34" charset="0"/>
              <a:ea typeface="Tahoma" panose="020B0604030504040204" pitchFamily="34" charset="0"/>
              <a:cs typeface="Tahoma" panose="020B0604030504040204" pitchFamily="34" charset="0"/>
            </a:endParaRPr>
          </a:p>
        </p:txBody>
      </p:sp>
      <p:sp>
        <p:nvSpPr>
          <p:cNvPr id="392" name="Start presentation"/>
          <p:cNvSpPr txBox="1">
            <a:spLocks noGrp="1"/>
          </p:cNvSpPr>
          <p:nvPr>
            <p:ph type="body" idx="18"/>
          </p:nvPr>
        </p:nvSpPr>
        <p:spPr>
          <a:xfrm>
            <a:off x="4614072" y="2425586"/>
            <a:ext cx="7508979" cy="484090"/>
          </a:xfrm>
          <a:prstGeom prst="rect">
            <a:avLst/>
          </a:prstGeom>
        </p:spPr>
        <p:txBody>
          <a:bodyPr/>
          <a:lstStyle/>
          <a:p>
            <a:pPr algn="l"/>
            <a:r>
              <a:rPr lang="en-US" sz="5400" dirty="0">
                <a:solidFill>
                  <a:srgbClr val="33CCCC"/>
                </a:solidFill>
              </a:rPr>
              <a:t>CREATIVITY</a:t>
            </a:r>
            <a:endParaRPr sz="5400" dirty="0">
              <a:solidFill>
                <a:srgbClr val="33CCCC"/>
              </a:solidFill>
            </a:endParaRPr>
          </a:p>
        </p:txBody>
      </p:sp>
      <p:sp>
        <p:nvSpPr>
          <p:cNvPr id="9" name="FOCUS IN_">
            <a:extLst>
              <a:ext uri="{FF2B5EF4-FFF2-40B4-BE49-F238E27FC236}">
                <a16:creationId xmlns:a16="http://schemas.microsoft.com/office/drawing/2014/main" id="{EE3621D9-7A77-464D-B163-B05D5C900CC0}"/>
              </a:ext>
            </a:extLst>
          </p:cNvPr>
          <p:cNvSpPr txBox="1">
            <a:spLocks/>
          </p:cNvSpPr>
          <p:nvPr/>
        </p:nvSpPr>
        <p:spPr>
          <a:xfrm>
            <a:off x="1847376" y="3585145"/>
            <a:ext cx="948575" cy="23381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a:lstStyle>
          <a:p>
            <a:r>
              <a:rPr lang="en-US" sz="66000" dirty="0">
                <a:solidFill>
                  <a:schemeClr val="bg1">
                    <a:lumMod val="85000"/>
                  </a:schemeClr>
                </a:solidFill>
                <a:latin typeface="Adobe Garamond Pro" panose="02020502060506020403" pitchFamily="18" charset="0"/>
              </a:rPr>
              <a:t>5</a:t>
            </a:r>
          </a:p>
        </p:txBody>
      </p:sp>
    </p:spTree>
    <p:extLst>
      <p:ext uri="{BB962C8B-B14F-4D97-AF65-F5344CB8AC3E}">
        <p14:creationId xmlns:p14="http://schemas.microsoft.com/office/powerpoint/2010/main" val="228414414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668E7CD-74CC-45D9-9B91-F527D6C5630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brightnessContrast bright="-59000" contrast="15000"/>
                    </a14:imgEffect>
                  </a14:imgLayer>
                </a14:imgProps>
              </a:ext>
              <a:ext uri="{28A0092B-C50C-407E-A947-70E740481C1C}">
                <a14:useLocalDpi xmlns:a14="http://schemas.microsoft.com/office/drawing/2010/main" val="0"/>
              </a:ext>
            </a:extLst>
          </a:blip>
          <a:srcRect l="4345" r="4345"/>
          <a:stretch>
            <a:fillRect/>
          </a:stretch>
        </p:blipFill>
        <p:spPr>
          <a:xfrm>
            <a:off x="434975" y="442913"/>
            <a:ext cx="12134850" cy="8867775"/>
          </a:xfrm>
          <a:ln w="76200">
            <a:noFill/>
          </a:ln>
          <a:effectLst>
            <a:outerShdw blurRad="127000" dist="76200" dir="13500000" algn="br" rotWithShape="0">
              <a:prstClr val="black">
                <a:alpha val="28000"/>
              </a:prstClr>
            </a:outerShdw>
          </a:effectLst>
        </p:spPr>
      </p:pic>
      <p:sp>
        <p:nvSpPr>
          <p:cNvPr id="38" name="Text Placeholder 37">
            <a:extLst>
              <a:ext uri="{FF2B5EF4-FFF2-40B4-BE49-F238E27FC236}">
                <a16:creationId xmlns:a16="http://schemas.microsoft.com/office/drawing/2014/main" id="{AFDA9261-2F12-47AA-BD1B-3F54AFA701A7}"/>
              </a:ext>
            </a:extLst>
          </p:cNvPr>
          <p:cNvSpPr>
            <a:spLocks noGrp="1"/>
          </p:cNvSpPr>
          <p:nvPr>
            <p:ph type="body" sz="quarter" idx="4294967295"/>
          </p:nvPr>
        </p:nvSpPr>
        <p:spPr>
          <a:xfrm>
            <a:off x="1492250" y="6887245"/>
            <a:ext cx="10020300" cy="422275"/>
          </a:xfrm>
        </p:spPr>
        <p:txBody>
          <a:bodyPr/>
          <a:lstStyle/>
          <a:p>
            <a:r>
              <a:rPr lang="en-US" sz="4400" b="0" dirty="0">
                <a:solidFill>
                  <a:srgbClr val="33CCCC"/>
                </a:solidFill>
                <a:latin typeface="Calibri" panose="020F0502020204030204" pitchFamily="34" charset="0"/>
                <a:ea typeface="Adobe Heiti Std R" panose="020B0400000000000000" pitchFamily="34" charset="-128"/>
                <a:cs typeface="Calibri" panose="020F0502020204030204" pitchFamily="34" charset="0"/>
                <a:sym typeface="Gill Sans"/>
              </a:rPr>
              <a:t>OF OUR ABILITY TO CREATE </a:t>
            </a:r>
          </a:p>
        </p:txBody>
      </p:sp>
      <p:sp>
        <p:nvSpPr>
          <p:cNvPr id="32" name="Title 31">
            <a:extLst>
              <a:ext uri="{FF2B5EF4-FFF2-40B4-BE49-F238E27FC236}">
                <a16:creationId xmlns:a16="http://schemas.microsoft.com/office/drawing/2014/main" id="{7126B5B3-5E2F-4EA8-ACDE-B875EF97E91E}"/>
              </a:ext>
            </a:extLst>
          </p:cNvPr>
          <p:cNvSpPr>
            <a:spLocks noGrp="1"/>
          </p:cNvSpPr>
          <p:nvPr>
            <p:ph type="title" idx="4294967295"/>
          </p:nvPr>
        </p:nvSpPr>
        <p:spPr>
          <a:xfrm>
            <a:off x="434975" y="3450388"/>
            <a:ext cx="12134849" cy="2336800"/>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CREATIVITY IS AT THE CORE</a:t>
            </a:r>
          </a:p>
        </p:txBody>
      </p:sp>
      <p:cxnSp>
        <p:nvCxnSpPr>
          <p:cNvPr id="8" name="Straight Connector 7">
            <a:extLst>
              <a:ext uri="{FF2B5EF4-FFF2-40B4-BE49-F238E27FC236}">
                <a16:creationId xmlns:a16="http://schemas.microsoft.com/office/drawing/2014/main" id="{DE63D924-C8FE-48B2-9A9B-D9B1D6A6BCE8}"/>
              </a:ext>
            </a:extLst>
          </p:cNvPr>
          <p:cNvCxnSpPr>
            <a:cxnSpLocks/>
          </p:cNvCxnSpPr>
          <p:nvPr/>
        </p:nvCxnSpPr>
        <p:spPr>
          <a:xfrm>
            <a:off x="1347788" y="6341145"/>
            <a:ext cx="10309224" cy="0"/>
          </a:xfrm>
          <a:prstGeom prst="line">
            <a:avLst/>
          </a:prstGeom>
          <a:noFill/>
          <a:ln w="25400" cap="flat" cmpd="sng">
            <a:solidFill>
              <a:schemeClr val="bg1">
                <a:lumMod val="75000"/>
              </a:schemeClr>
            </a:solidFill>
            <a:prstDash val="sysDot"/>
            <a:miter lim="400000"/>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423A25F5-7474-4083-8F46-AFE5A6AB3557}"/>
              </a:ext>
            </a:extLst>
          </p:cNvPr>
          <p:cNvSpPr txBox="1"/>
          <p:nvPr/>
        </p:nvSpPr>
        <p:spPr>
          <a:xfrm>
            <a:off x="5130800" y="1029084"/>
            <a:ext cx="2743200" cy="3164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19900" b="1" spc="959" dirty="0">
                <a:solidFill>
                  <a:schemeClr val="bg1">
                    <a:lumMod val="50000"/>
                  </a:schemeClr>
                </a:solidFill>
                <a:latin typeface="Arial Black" panose="020B0A04020102020204" pitchFamily="34" charset="0"/>
                <a:ea typeface="+mn-ea"/>
                <a:cs typeface="+mn-cs"/>
              </a:rPr>
              <a:t>“</a:t>
            </a:r>
          </a:p>
        </p:txBody>
      </p:sp>
    </p:spTree>
    <p:extLst>
      <p:ext uri="{BB962C8B-B14F-4D97-AF65-F5344CB8AC3E}">
        <p14:creationId xmlns:p14="http://schemas.microsoft.com/office/powerpoint/2010/main" val="322084278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8936BB5-841B-46C4-92B4-9F5CB3D3FBC9}"/>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5445" r="5445"/>
          <a:stretch>
            <a:fillRect/>
          </a:stretch>
        </p:blipFill>
        <p:spPr/>
      </p:pic>
      <p:sp>
        <p:nvSpPr>
          <p:cNvPr id="9" name="Rectangle 8">
            <a:extLst>
              <a:ext uri="{FF2B5EF4-FFF2-40B4-BE49-F238E27FC236}">
                <a16:creationId xmlns:a16="http://schemas.microsoft.com/office/drawing/2014/main" id="{6525E948-92D0-4132-AD44-BAE3D0E8C46A}"/>
              </a:ext>
            </a:extLst>
          </p:cNvPr>
          <p:cNvSpPr/>
          <p:nvPr/>
        </p:nvSpPr>
        <p:spPr>
          <a:xfrm>
            <a:off x="12700" y="0"/>
            <a:ext cx="13004800" cy="9753600"/>
          </a:xfrm>
          <a:prstGeom prst="rect">
            <a:avLst/>
          </a:prstGeom>
          <a:solidFill>
            <a:srgbClr val="47555E">
              <a:alpha val="76078"/>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31">
            <a:extLst>
              <a:ext uri="{FF2B5EF4-FFF2-40B4-BE49-F238E27FC236}">
                <a16:creationId xmlns:a16="http://schemas.microsoft.com/office/drawing/2014/main" id="{C67D1E1B-ED36-4D29-83F3-9D8709CCF37A}"/>
              </a:ext>
            </a:extLst>
          </p:cNvPr>
          <p:cNvSpPr txBox="1">
            <a:spLocks/>
          </p:cNvSpPr>
          <p:nvPr/>
        </p:nvSpPr>
        <p:spPr>
          <a:xfrm>
            <a:off x="434975" y="1633786"/>
            <a:ext cx="12134850" cy="2336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a:lstStyle>
          <a:p>
            <a:r>
              <a:rPr lang="en-US" sz="11500" dirty="0">
                <a:latin typeface="Tahoma" panose="020B0604030504040204" pitchFamily="34" charset="0"/>
                <a:ea typeface="Tahoma" panose="020B0604030504040204" pitchFamily="34" charset="0"/>
                <a:cs typeface="Tahoma" panose="020B0604030504040204" pitchFamily="34" charset="0"/>
              </a:rPr>
              <a:t>LET’S DEFINE CREATIVITY </a:t>
            </a:r>
          </a:p>
        </p:txBody>
      </p:sp>
      <p:cxnSp>
        <p:nvCxnSpPr>
          <p:cNvPr id="15" name="Straight Connector 14">
            <a:extLst>
              <a:ext uri="{FF2B5EF4-FFF2-40B4-BE49-F238E27FC236}">
                <a16:creationId xmlns:a16="http://schemas.microsoft.com/office/drawing/2014/main" id="{8EE46CFF-8D68-41C7-B047-E499DBCC5CC2}"/>
              </a:ext>
            </a:extLst>
          </p:cNvPr>
          <p:cNvCxnSpPr>
            <a:cxnSpLocks/>
          </p:cNvCxnSpPr>
          <p:nvPr/>
        </p:nvCxnSpPr>
        <p:spPr>
          <a:xfrm>
            <a:off x="1347788" y="4988591"/>
            <a:ext cx="10309224" cy="0"/>
          </a:xfrm>
          <a:prstGeom prst="line">
            <a:avLst/>
          </a:prstGeom>
          <a:noFill/>
          <a:ln w="25400" cap="flat" cmpd="sng">
            <a:solidFill>
              <a:schemeClr val="bg1">
                <a:lumMod val="85000"/>
              </a:schemeClr>
            </a:solidFill>
            <a:prstDash val="sysDot"/>
            <a:miter lim="400000"/>
          </a:ln>
          <a:effectLst/>
          <a:sp3d/>
        </p:spPr>
        <p:style>
          <a:lnRef idx="0">
            <a:scrgbClr r="0" g="0" b="0"/>
          </a:lnRef>
          <a:fillRef idx="0">
            <a:scrgbClr r="0" g="0" b="0"/>
          </a:fillRef>
          <a:effectRef idx="0">
            <a:scrgbClr r="0" g="0" b="0"/>
          </a:effectRef>
          <a:fontRef idx="none"/>
        </p:style>
      </p:cxnSp>
      <p:grpSp>
        <p:nvGrpSpPr>
          <p:cNvPr id="5" name="Group 4"/>
          <p:cNvGrpSpPr/>
          <p:nvPr/>
        </p:nvGrpSpPr>
        <p:grpSpPr>
          <a:xfrm>
            <a:off x="1450959" y="5947452"/>
            <a:ext cx="10102883" cy="3153574"/>
            <a:chOff x="1395661" y="5947452"/>
            <a:chExt cx="10102883" cy="3153574"/>
          </a:xfrm>
        </p:grpSpPr>
        <p:grpSp>
          <p:nvGrpSpPr>
            <p:cNvPr id="3" name="Group 2"/>
            <p:cNvGrpSpPr/>
            <p:nvPr/>
          </p:nvGrpSpPr>
          <p:grpSpPr>
            <a:xfrm>
              <a:off x="1395661" y="5947452"/>
              <a:ext cx="4016721" cy="3153574"/>
              <a:chOff x="1395661" y="5947452"/>
              <a:chExt cx="4016721" cy="3153574"/>
            </a:xfrm>
          </p:grpSpPr>
          <p:sp>
            <p:nvSpPr>
              <p:cNvPr id="11" name="Rectangle 10">
                <a:extLst>
                  <a:ext uri="{FF2B5EF4-FFF2-40B4-BE49-F238E27FC236}">
                    <a16:creationId xmlns:a16="http://schemas.microsoft.com/office/drawing/2014/main" id="{F9E53F8B-D5B0-4411-B406-358B7C90820E}"/>
                  </a:ext>
                </a:extLst>
              </p:cNvPr>
              <p:cNvSpPr/>
              <p:nvPr/>
            </p:nvSpPr>
            <p:spPr>
              <a:xfrm>
                <a:off x="1464676" y="6976572"/>
                <a:ext cx="3878690" cy="923330"/>
              </a:xfrm>
              <a:prstGeom prst="rect">
                <a:avLst/>
              </a:prstGeom>
            </p:spPr>
            <p:txBody>
              <a:bodyPr wrap="square">
                <a:spAutoFit/>
              </a:bodyPr>
              <a:lstStyle/>
              <a:p>
                <a:r>
                  <a:rPr lang="en-US" sz="5400" b="1" dirty="0">
                    <a:solidFill>
                      <a:srgbClr val="33CCCC"/>
                    </a:solidFill>
                    <a:latin typeface="+mn-lt"/>
                    <a:cs typeface="Dubai" panose="020B0503030403030204" pitchFamily="34" charset="-78"/>
                    <a:sym typeface="Avenir Next"/>
                  </a:rPr>
                  <a:t>PRACTICAL</a:t>
                </a:r>
              </a:p>
            </p:txBody>
          </p:sp>
          <p:sp>
            <p:nvSpPr>
              <p:cNvPr id="2" name="TextBox 1">
                <a:extLst>
                  <a:ext uri="{FF2B5EF4-FFF2-40B4-BE49-F238E27FC236}">
                    <a16:creationId xmlns:a16="http://schemas.microsoft.com/office/drawing/2014/main" id="{48A33B7F-A932-4458-93C5-B03773014EE9}"/>
                  </a:ext>
                </a:extLst>
              </p:cNvPr>
              <p:cNvSpPr txBox="1"/>
              <p:nvPr/>
            </p:nvSpPr>
            <p:spPr>
              <a:xfrm>
                <a:off x="1395661" y="7890438"/>
                <a:ext cx="401672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US" sz="3600" dirty="0">
                    <a:solidFill>
                      <a:schemeClr val="bg1">
                        <a:lumMod val="85000"/>
                      </a:schemeClr>
                    </a:solidFill>
                    <a:latin typeface="+mn-lt"/>
                  </a:rPr>
                  <a:t>Assemble resources in new ways</a:t>
                </a:r>
              </a:p>
            </p:txBody>
          </p:sp>
          <p:pic>
            <p:nvPicPr>
              <p:cNvPr id="4098" name="Picture 2" descr="Image result for cube icon">
                <a:extLst>
                  <a:ext uri="{FF2B5EF4-FFF2-40B4-BE49-F238E27FC236}">
                    <a16:creationId xmlns:a16="http://schemas.microsoft.com/office/drawing/2014/main" id="{2E587156-FF92-4A6C-8BF0-3519E7353F0D}"/>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2817138" y="5947452"/>
                <a:ext cx="1173766" cy="9461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6519296" y="5965396"/>
              <a:ext cx="4979248" cy="3135630"/>
              <a:chOff x="6519296" y="5965396"/>
              <a:chExt cx="4979248" cy="3135630"/>
            </a:xfrm>
          </p:grpSpPr>
          <p:sp>
            <p:nvSpPr>
              <p:cNvPr id="12" name="Rectangle 11">
                <a:extLst>
                  <a:ext uri="{FF2B5EF4-FFF2-40B4-BE49-F238E27FC236}">
                    <a16:creationId xmlns:a16="http://schemas.microsoft.com/office/drawing/2014/main" id="{BD1B9336-1507-4DAE-9A99-805ED5E5BA6D}"/>
                  </a:ext>
                </a:extLst>
              </p:cNvPr>
              <p:cNvSpPr/>
              <p:nvPr/>
            </p:nvSpPr>
            <p:spPr>
              <a:xfrm>
                <a:off x="6519296" y="6976572"/>
                <a:ext cx="4979248" cy="923330"/>
              </a:xfrm>
              <a:prstGeom prst="rect">
                <a:avLst/>
              </a:prstGeom>
            </p:spPr>
            <p:txBody>
              <a:bodyPr wrap="none">
                <a:spAutoFit/>
              </a:bodyPr>
              <a:lstStyle/>
              <a:p>
                <a:r>
                  <a:rPr lang="en-US" sz="5400" b="1" dirty="0">
                    <a:solidFill>
                      <a:srgbClr val="33CCCC"/>
                    </a:solidFill>
                    <a:latin typeface="+mn-lt"/>
                    <a:cs typeface="Dubai" panose="020B0503030403030204" pitchFamily="34" charset="-78"/>
                    <a:sym typeface="Avenir Next"/>
                  </a:rPr>
                  <a:t>PSYCHOLOGICAL</a:t>
                </a:r>
                <a:endParaRPr lang="en-US" sz="4800" dirty="0">
                  <a:solidFill>
                    <a:srgbClr val="33CCCC"/>
                  </a:solidFill>
                  <a:latin typeface="+mn-lt"/>
                  <a:cs typeface="Dubai" panose="020B0503030403030204" pitchFamily="34" charset="-78"/>
                </a:endParaRPr>
              </a:p>
            </p:txBody>
          </p:sp>
          <p:sp>
            <p:nvSpPr>
              <p:cNvPr id="20" name="TextBox 19">
                <a:extLst>
                  <a:ext uri="{FF2B5EF4-FFF2-40B4-BE49-F238E27FC236}">
                    <a16:creationId xmlns:a16="http://schemas.microsoft.com/office/drawing/2014/main" id="{33549EC0-ECAA-42CD-967B-7891216037DF}"/>
                  </a:ext>
                </a:extLst>
              </p:cNvPr>
              <p:cNvSpPr txBox="1"/>
              <p:nvPr/>
            </p:nvSpPr>
            <p:spPr>
              <a:xfrm>
                <a:off x="6676471" y="7890438"/>
                <a:ext cx="466489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US" sz="3600" dirty="0">
                    <a:solidFill>
                      <a:schemeClr val="bg1">
                        <a:lumMod val="85000"/>
                      </a:schemeClr>
                    </a:solidFill>
                    <a:latin typeface="+mn-lt"/>
                  </a:rPr>
                  <a:t>Quickly generate many </a:t>
                </a:r>
                <a:br>
                  <a:rPr lang="en-US" sz="3600" dirty="0">
                    <a:solidFill>
                      <a:schemeClr val="bg1">
                        <a:lumMod val="85000"/>
                      </a:schemeClr>
                    </a:solidFill>
                    <a:latin typeface="+mn-lt"/>
                  </a:rPr>
                </a:br>
                <a:r>
                  <a:rPr lang="en-US" sz="3600" dirty="0">
                    <a:solidFill>
                      <a:schemeClr val="bg1">
                        <a:lumMod val="85000"/>
                      </a:schemeClr>
                    </a:solidFill>
                    <a:latin typeface="+mn-lt"/>
                  </a:rPr>
                  <a:t>different ideas </a:t>
                </a:r>
              </a:p>
            </p:txBody>
          </p:sp>
          <p:pic>
            <p:nvPicPr>
              <p:cNvPr id="4100" name="Picture 4" descr="Image result for brAIN icon">
                <a:extLst>
                  <a:ext uri="{FF2B5EF4-FFF2-40B4-BE49-F238E27FC236}">
                    <a16:creationId xmlns:a16="http://schemas.microsoft.com/office/drawing/2014/main" id="{7F342795-C2AE-43F4-B53E-F43248AA5025}"/>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561464" y="5965396"/>
                <a:ext cx="894913" cy="894913"/>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557175650"/>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BE6F30-440F-4547-89E4-19D4884FCCCA}"/>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radius="52"/>
                    </a14:imgEffect>
                  </a14:imgLayer>
                </a14:imgProps>
              </a:ext>
              <a:ext uri="{28A0092B-C50C-407E-A947-70E740481C1C}">
                <a14:useLocalDpi xmlns:a14="http://schemas.microsoft.com/office/drawing/2010/main" val="0"/>
              </a:ext>
            </a:extLst>
          </a:blip>
          <a:srcRect l="6785" r="19049" b="1158"/>
          <a:stretch/>
        </p:blipFill>
        <p:spPr>
          <a:xfrm>
            <a:off x="0" y="0"/>
            <a:ext cx="13004800" cy="9753600"/>
          </a:xfrm>
          <a:prstGeom prst="rect">
            <a:avLst/>
          </a:prstGeom>
          <a:effectLst>
            <a:outerShdw dist="50800" dir="5400000" algn="ctr" rotWithShape="0">
              <a:srgbClr val="000000">
                <a:alpha val="43137"/>
              </a:srgbClr>
            </a:outerShdw>
          </a:effectLst>
        </p:spPr>
      </p:pic>
      <p:pic>
        <p:nvPicPr>
          <p:cNvPr id="8" name="Picture 7">
            <a:extLst>
              <a:ext uri="{FF2B5EF4-FFF2-40B4-BE49-F238E27FC236}">
                <a16:creationId xmlns:a16="http://schemas.microsoft.com/office/drawing/2014/main" id="{5915D74A-3FDF-4381-8979-D4FE33E89C89}"/>
              </a:ext>
            </a:extLst>
          </p:cNvPr>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9265" t="4489" r="21530" b="5647"/>
          <a:stretch/>
        </p:blipFill>
        <p:spPr>
          <a:xfrm>
            <a:off x="434974" y="442913"/>
            <a:ext cx="12134852" cy="8867774"/>
          </a:xfrm>
          <a:prstGeom prst="rect">
            <a:avLst/>
          </a:prstGeom>
          <a:ln w="38100">
            <a:solidFill>
              <a:schemeClr val="bg1"/>
            </a:solidFill>
            <a:prstDash val="sysDot"/>
          </a:ln>
        </p:spPr>
      </p:pic>
      <p:sp>
        <p:nvSpPr>
          <p:cNvPr id="32" name="Title 31">
            <a:extLst>
              <a:ext uri="{FF2B5EF4-FFF2-40B4-BE49-F238E27FC236}">
                <a16:creationId xmlns:a16="http://schemas.microsoft.com/office/drawing/2014/main" id="{7126B5B3-5E2F-4EA8-ACDE-B875EF97E91E}"/>
              </a:ext>
            </a:extLst>
          </p:cNvPr>
          <p:cNvSpPr>
            <a:spLocks noGrp="1"/>
          </p:cNvSpPr>
          <p:nvPr>
            <p:ph type="title"/>
          </p:nvPr>
        </p:nvSpPr>
        <p:spPr>
          <a:xfrm>
            <a:off x="634999" y="6467904"/>
            <a:ext cx="11428664" cy="2338102"/>
          </a:xfrm>
        </p:spPr>
        <p:txBody>
          <a:bodyPr/>
          <a:lstStyle/>
          <a:p>
            <a:pPr algn="l"/>
            <a:r>
              <a:rPr lang="en-US" sz="8800" dirty="0">
                <a:latin typeface="Tahoma" panose="020B0604030504040204" pitchFamily="34" charset="0"/>
                <a:ea typeface="Tahoma" panose="020B0604030504040204" pitchFamily="34" charset="0"/>
                <a:cs typeface="Tahoma" panose="020B0604030504040204" pitchFamily="34" charset="0"/>
              </a:rPr>
              <a:t>CREATIVITY IS AN </a:t>
            </a:r>
            <a:r>
              <a:rPr lang="en-US" sz="8800" dirty="0">
                <a:solidFill>
                  <a:srgbClr val="33CCCC"/>
                </a:solidFill>
                <a:latin typeface="Tahoma" panose="020B0604030504040204" pitchFamily="34" charset="0"/>
                <a:ea typeface="Tahoma" panose="020B0604030504040204" pitchFamily="34" charset="0"/>
                <a:cs typeface="Tahoma" panose="020B0604030504040204" pitchFamily="34" charset="0"/>
              </a:rPr>
              <a:t>INVESTMENT </a:t>
            </a:r>
            <a:endParaRPr lang="en-US" sz="13800" dirty="0">
              <a:solidFill>
                <a:srgbClr val="33CCC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0994696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B621A00-E305-49AC-990B-271F8076D98F}"/>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5481" r="5481"/>
          <a:stretch>
            <a:fillRect/>
          </a:stretch>
        </p:blipFill>
        <p:spPr/>
      </p:pic>
      <p:sp>
        <p:nvSpPr>
          <p:cNvPr id="9" name="Rectangle 8">
            <a:extLst>
              <a:ext uri="{FF2B5EF4-FFF2-40B4-BE49-F238E27FC236}">
                <a16:creationId xmlns:a16="http://schemas.microsoft.com/office/drawing/2014/main" id="{32D5A8B8-1EEF-45FB-A975-85BA2DC9487B}"/>
              </a:ext>
            </a:extLst>
          </p:cNvPr>
          <p:cNvSpPr/>
          <p:nvPr/>
        </p:nvSpPr>
        <p:spPr>
          <a:xfrm>
            <a:off x="0" y="0"/>
            <a:ext cx="13004800" cy="9753600"/>
          </a:xfrm>
          <a:prstGeom prst="rect">
            <a:avLst/>
          </a:prstGeom>
          <a:solidFill>
            <a:srgbClr val="47555E">
              <a:alpha val="76078"/>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DC157E22-1EC0-490E-8DD0-CBF4C67F011F}"/>
              </a:ext>
            </a:extLst>
          </p:cNvPr>
          <p:cNvSpPr>
            <a:spLocks noGrp="1"/>
          </p:cNvSpPr>
          <p:nvPr>
            <p:ph type="body" sz="quarter" idx="14"/>
          </p:nvPr>
        </p:nvSpPr>
        <p:spPr/>
        <p:txBody>
          <a:bodyPr/>
          <a:lstStyle/>
          <a:p>
            <a:endParaRPr lang="en-US" dirty="0"/>
          </a:p>
        </p:txBody>
      </p:sp>
      <p:sp>
        <p:nvSpPr>
          <p:cNvPr id="4" name="Text Placeholder 3">
            <a:extLst>
              <a:ext uri="{FF2B5EF4-FFF2-40B4-BE49-F238E27FC236}">
                <a16:creationId xmlns:a16="http://schemas.microsoft.com/office/drawing/2014/main" id="{99262E23-57EE-431D-8AA9-3390AFD251BA}"/>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FC5D56D8-DF05-49A5-9318-D6DE7B693560}"/>
              </a:ext>
            </a:extLst>
          </p:cNvPr>
          <p:cNvSpPr>
            <a:spLocks noGrp="1"/>
          </p:cNvSpPr>
          <p:nvPr>
            <p:ph type="body" sz="quarter" idx="16"/>
          </p:nvPr>
        </p:nvSpPr>
        <p:spPr/>
        <p:txBody>
          <a:bodyPr/>
          <a:lstStyle/>
          <a:p>
            <a:endParaRPr lang="en-US" dirty="0"/>
          </a:p>
        </p:txBody>
      </p:sp>
      <p:sp>
        <p:nvSpPr>
          <p:cNvPr id="6" name="Text Placeholder 5">
            <a:extLst>
              <a:ext uri="{FF2B5EF4-FFF2-40B4-BE49-F238E27FC236}">
                <a16:creationId xmlns:a16="http://schemas.microsoft.com/office/drawing/2014/main" id="{67BBBBE0-E999-4A9B-A10E-FB122F712232}"/>
              </a:ext>
            </a:extLst>
          </p:cNvPr>
          <p:cNvSpPr>
            <a:spLocks noGrp="1"/>
          </p:cNvSpPr>
          <p:nvPr>
            <p:ph type="body" sz="quarter" idx="17"/>
          </p:nvPr>
        </p:nvSpPr>
        <p:spPr/>
        <p:txBody>
          <a:bodyPr/>
          <a:lstStyle/>
          <a:p>
            <a:endParaRPr lang="en-US" dirty="0"/>
          </a:p>
        </p:txBody>
      </p:sp>
      <p:sp>
        <p:nvSpPr>
          <p:cNvPr id="10" name="Text Placeholder 37">
            <a:extLst>
              <a:ext uri="{FF2B5EF4-FFF2-40B4-BE49-F238E27FC236}">
                <a16:creationId xmlns:a16="http://schemas.microsoft.com/office/drawing/2014/main" id="{5A304B27-7BD5-458A-AEA3-9D3883D00ACC}"/>
              </a:ext>
            </a:extLst>
          </p:cNvPr>
          <p:cNvSpPr txBox="1">
            <a:spLocks/>
          </p:cNvSpPr>
          <p:nvPr/>
        </p:nvSpPr>
        <p:spPr>
          <a:xfrm>
            <a:off x="151219" y="2403264"/>
            <a:ext cx="12702362" cy="3206750"/>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10000" b="1" spc="959" dirty="0">
                <a:solidFill>
                  <a:srgbClr val="FFFFFF"/>
                </a:solidFill>
                <a:latin typeface="Tahoma" panose="020B0604030504040204" pitchFamily="34" charset="0"/>
                <a:ea typeface="Tahoma" panose="020B0604030504040204" pitchFamily="34" charset="0"/>
                <a:cs typeface="Tahoma" panose="020B0604030504040204" pitchFamily="34" charset="0"/>
                <a:sym typeface="Avenir Next"/>
              </a:rPr>
              <a:t>WHAT </a:t>
            </a:r>
            <a:br>
              <a:rPr lang="en-US" sz="10000" b="1" spc="959" dirty="0">
                <a:solidFill>
                  <a:srgbClr val="FFFFFF"/>
                </a:solidFill>
                <a:latin typeface="Tahoma" panose="020B0604030504040204" pitchFamily="34" charset="0"/>
                <a:ea typeface="Tahoma" panose="020B0604030504040204" pitchFamily="34" charset="0"/>
                <a:cs typeface="Tahoma" panose="020B0604030504040204" pitchFamily="34" charset="0"/>
                <a:sym typeface="Avenir Next"/>
              </a:rPr>
            </a:br>
            <a:r>
              <a:rPr lang="en-US" sz="10000" b="1" spc="959" dirty="0">
                <a:solidFill>
                  <a:srgbClr val="FFFFFF"/>
                </a:solidFill>
                <a:latin typeface="Tahoma" panose="020B0604030504040204" pitchFamily="34" charset="0"/>
                <a:ea typeface="Tahoma" panose="020B0604030504040204" pitchFamily="34" charset="0"/>
                <a:cs typeface="Tahoma" panose="020B0604030504040204" pitchFamily="34" charset="0"/>
                <a:sym typeface="Avenir Next"/>
              </a:rPr>
              <a:t>DERAILS</a:t>
            </a:r>
            <a:br>
              <a:rPr lang="en-US" sz="10000" b="1" spc="959" dirty="0">
                <a:solidFill>
                  <a:srgbClr val="FFFFFF"/>
                </a:solidFill>
                <a:latin typeface="Tahoma" panose="020B0604030504040204" pitchFamily="34" charset="0"/>
                <a:ea typeface="Tahoma" panose="020B0604030504040204" pitchFamily="34" charset="0"/>
                <a:cs typeface="Tahoma" panose="020B0604030504040204" pitchFamily="34" charset="0"/>
                <a:sym typeface="Avenir Next"/>
              </a:rPr>
            </a:br>
            <a:r>
              <a:rPr lang="en-US" sz="10000" b="1" spc="959" dirty="0">
                <a:solidFill>
                  <a:srgbClr val="FFFFFF"/>
                </a:solidFill>
                <a:latin typeface="Tahoma" panose="020B0604030504040204" pitchFamily="34" charset="0"/>
                <a:ea typeface="Tahoma" panose="020B0604030504040204" pitchFamily="34" charset="0"/>
                <a:cs typeface="Tahoma" panose="020B0604030504040204" pitchFamily="34" charset="0"/>
                <a:sym typeface="Avenir Next"/>
              </a:rPr>
              <a:t>CREATIVITY?</a:t>
            </a:r>
          </a:p>
        </p:txBody>
      </p:sp>
    </p:spTree>
    <p:extLst>
      <p:ext uri="{BB962C8B-B14F-4D97-AF65-F5344CB8AC3E}">
        <p14:creationId xmlns:p14="http://schemas.microsoft.com/office/powerpoint/2010/main" val="413910266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5D07714-5D95-4271-A037-39460B2EEFD6}"/>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5410" r="5410"/>
          <a:stretch>
            <a:fillRect/>
          </a:stretch>
        </p:blipFill>
        <p:spPr/>
      </p:pic>
      <p:sp>
        <p:nvSpPr>
          <p:cNvPr id="10" name="Rectangle 9">
            <a:extLst>
              <a:ext uri="{FF2B5EF4-FFF2-40B4-BE49-F238E27FC236}">
                <a16:creationId xmlns:a16="http://schemas.microsoft.com/office/drawing/2014/main" id="{5A8B3F55-FF28-4114-94F9-3B19FF332A37}"/>
              </a:ext>
            </a:extLst>
          </p:cNvPr>
          <p:cNvSpPr/>
          <p:nvPr/>
        </p:nvSpPr>
        <p:spPr>
          <a:xfrm>
            <a:off x="0" y="0"/>
            <a:ext cx="13004800" cy="9753600"/>
          </a:xfrm>
          <a:prstGeom prst="rect">
            <a:avLst/>
          </a:prstGeom>
          <a:solidFill>
            <a:srgbClr val="47555E">
              <a:alpha val="47843"/>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46F0FBAE-D258-4851-BC28-FA281AB8112A}"/>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C19C57EA-25E7-470A-8FEE-F464F8574EB8}"/>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A0BBD469-91A8-4C40-A4AF-16100C5DC79A}"/>
              </a:ext>
            </a:extLst>
          </p:cNvPr>
          <p:cNvSpPr>
            <a:spLocks noGrp="1"/>
          </p:cNvSpPr>
          <p:nvPr>
            <p:ph type="body" sz="quarter" idx="16"/>
          </p:nvPr>
        </p:nvSpPr>
        <p:spPr/>
        <p:txBody>
          <a:bodyPr/>
          <a:lstStyle/>
          <a:p>
            <a:endParaRPr lang="en-US"/>
          </a:p>
        </p:txBody>
      </p:sp>
      <p:sp>
        <p:nvSpPr>
          <p:cNvPr id="6" name="Text Placeholder 5">
            <a:extLst>
              <a:ext uri="{FF2B5EF4-FFF2-40B4-BE49-F238E27FC236}">
                <a16:creationId xmlns:a16="http://schemas.microsoft.com/office/drawing/2014/main" id="{12D98786-0A33-4753-94E5-A21C279C6B0B}"/>
              </a:ext>
            </a:extLst>
          </p:cNvPr>
          <p:cNvSpPr>
            <a:spLocks noGrp="1"/>
          </p:cNvSpPr>
          <p:nvPr>
            <p:ph type="body" sz="quarter" idx="17"/>
          </p:nvPr>
        </p:nvSpPr>
        <p:spPr/>
        <p:txBody>
          <a:bodyPr/>
          <a:lstStyle/>
          <a:p>
            <a:endParaRPr lang="en-US"/>
          </a:p>
        </p:txBody>
      </p:sp>
      <p:sp>
        <p:nvSpPr>
          <p:cNvPr id="9" name="Text Placeholder 37">
            <a:extLst>
              <a:ext uri="{FF2B5EF4-FFF2-40B4-BE49-F238E27FC236}">
                <a16:creationId xmlns:a16="http://schemas.microsoft.com/office/drawing/2014/main" id="{B1F96D00-747E-42A8-8FE1-C1CA7BFD13B5}"/>
              </a:ext>
            </a:extLst>
          </p:cNvPr>
          <p:cNvSpPr txBox="1">
            <a:spLocks/>
          </p:cNvSpPr>
          <p:nvPr/>
        </p:nvSpPr>
        <p:spPr>
          <a:xfrm>
            <a:off x="-25400" y="1700907"/>
            <a:ext cx="13030199" cy="3206750"/>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9600" b="1" spc="959" dirty="0">
                <a:solidFill>
                  <a:srgbClr val="FFFFFF"/>
                </a:solidFill>
                <a:latin typeface="Tahoma" panose="020B0604030504040204" pitchFamily="34" charset="0"/>
                <a:ea typeface="Tahoma" panose="020B0604030504040204" pitchFamily="34" charset="0"/>
                <a:cs typeface="Tahoma" panose="020B0604030504040204" pitchFamily="34" charset="0"/>
                <a:sym typeface="Avenir Next"/>
              </a:rPr>
              <a:t>DISTRACTION</a:t>
            </a:r>
          </a:p>
        </p:txBody>
      </p:sp>
    </p:spTree>
    <p:extLst>
      <p:ext uri="{BB962C8B-B14F-4D97-AF65-F5344CB8AC3E}">
        <p14:creationId xmlns:p14="http://schemas.microsoft.com/office/powerpoint/2010/main" val="1247204361"/>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F78FB39-0E67-4A85-8252-DE554E234D45}"/>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5481" r="5481"/>
          <a:stretch>
            <a:fillRect/>
          </a:stretch>
        </p:blipFill>
        <p:spPr/>
      </p:pic>
      <p:sp>
        <p:nvSpPr>
          <p:cNvPr id="3" name="Text Placeholder 2">
            <a:extLst>
              <a:ext uri="{FF2B5EF4-FFF2-40B4-BE49-F238E27FC236}">
                <a16:creationId xmlns:a16="http://schemas.microsoft.com/office/drawing/2014/main" id="{A0DE92F8-3CF3-42AC-9C94-6C03880000E5}"/>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644E15E2-8B8D-4D5E-98B6-19D900EAF58B}"/>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F3B7102D-BD4D-4E09-B0B8-9715B8A71B0D}"/>
              </a:ext>
            </a:extLst>
          </p:cNvPr>
          <p:cNvSpPr>
            <a:spLocks noGrp="1"/>
          </p:cNvSpPr>
          <p:nvPr>
            <p:ph type="body" sz="quarter" idx="16"/>
          </p:nvPr>
        </p:nvSpPr>
        <p:spPr/>
        <p:txBody>
          <a:bodyPr/>
          <a:lstStyle/>
          <a:p>
            <a:endParaRPr lang="en-US"/>
          </a:p>
        </p:txBody>
      </p:sp>
      <p:sp>
        <p:nvSpPr>
          <p:cNvPr id="6" name="Text Placeholder 5">
            <a:extLst>
              <a:ext uri="{FF2B5EF4-FFF2-40B4-BE49-F238E27FC236}">
                <a16:creationId xmlns:a16="http://schemas.microsoft.com/office/drawing/2014/main" id="{0F6C60AB-0EC9-4F7B-9B50-FB0AFC36A9D4}"/>
              </a:ext>
            </a:extLst>
          </p:cNvPr>
          <p:cNvSpPr>
            <a:spLocks noGrp="1"/>
          </p:cNvSpPr>
          <p:nvPr>
            <p:ph type="body" sz="quarter" idx="17"/>
          </p:nvPr>
        </p:nvSpPr>
        <p:spPr/>
        <p:txBody>
          <a:bodyPr/>
          <a:lstStyle/>
          <a:p>
            <a:endParaRPr lang="en-US"/>
          </a:p>
        </p:txBody>
      </p:sp>
      <p:sp>
        <p:nvSpPr>
          <p:cNvPr id="9" name="Rectangle 8">
            <a:extLst>
              <a:ext uri="{FF2B5EF4-FFF2-40B4-BE49-F238E27FC236}">
                <a16:creationId xmlns:a16="http://schemas.microsoft.com/office/drawing/2014/main" id="{DBCD7DDE-F337-49BB-89B5-A670CEFA4AA1}"/>
              </a:ext>
            </a:extLst>
          </p:cNvPr>
          <p:cNvSpPr/>
          <p:nvPr/>
        </p:nvSpPr>
        <p:spPr>
          <a:xfrm>
            <a:off x="0" y="0"/>
            <a:ext cx="13004800" cy="9753600"/>
          </a:xfrm>
          <a:prstGeom prst="rect">
            <a:avLst/>
          </a:prstGeom>
          <a:solidFill>
            <a:srgbClr val="47555E">
              <a:alpha val="47843"/>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37">
            <a:extLst>
              <a:ext uri="{FF2B5EF4-FFF2-40B4-BE49-F238E27FC236}">
                <a16:creationId xmlns:a16="http://schemas.microsoft.com/office/drawing/2014/main" id="{C83D5879-C5C5-46CB-B1F8-7B4EF5A89FDF}"/>
              </a:ext>
            </a:extLst>
          </p:cNvPr>
          <p:cNvSpPr txBox="1">
            <a:spLocks/>
          </p:cNvSpPr>
          <p:nvPr/>
        </p:nvSpPr>
        <p:spPr>
          <a:xfrm>
            <a:off x="-25400" y="1700907"/>
            <a:ext cx="13030199" cy="3206750"/>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11500" b="1" spc="959" dirty="0">
                <a:solidFill>
                  <a:srgbClr val="FFFFFF"/>
                </a:solidFill>
                <a:latin typeface="Tahoma" panose="020B0604030504040204" pitchFamily="34" charset="0"/>
                <a:ea typeface="Tahoma" panose="020B0604030504040204" pitchFamily="34" charset="0"/>
                <a:cs typeface="Tahoma" panose="020B0604030504040204" pitchFamily="34" charset="0"/>
                <a:sym typeface="Avenir Next"/>
              </a:rPr>
              <a:t>FATIGUE</a:t>
            </a:r>
          </a:p>
        </p:txBody>
      </p:sp>
    </p:spTree>
    <p:extLst>
      <p:ext uri="{BB962C8B-B14F-4D97-AF65-F5344CB8AC3E}">
        <p14:creationId xmlns:p14="http://schemas.microsoft.com/office/powerpoint/2010/main" val="2494316140"/>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D05D9DF6-B1FC-4DDD-A2E8-350558D396D7}"/>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3559" r="3559"/>
          <a:stretch>
            <a:fillRect/>
          </a:stretch>
        </p:blipFill>
        <p:spPr/>
      </p:pic>
      <p:sp>
        <p:nvSpPr>
          <p:cNvPr id="9" name="Rectangle 8">
            <a:extLst>
              <a:ext uri="{FF2B5EF4-FFF2-40B4-BE49-F238E27FC236}">
                <a16:creationId xmlns:a16="http://schemas.microsoft.com/office/drawing/2014/main" id="{DBCD7DDE-F337-49BB-89B5-A670CEFA4AA1}"/>
              </a:ext>
            </a:extLst>
          </p:cNvPr>
          <p:cNvSpPr/>
          <p:nvPr/>
        </p:nvSpPr>
        <p:spPr>
          <a:xfrm>
            <a:off x="0" y="0"/>
            <a:ext cx="13004800" cy="9753600"/>
          </a:xfrm>
          <a:prstGeom prst="rect">
            <a:avLst/>
          </a:prstGeom>
          <a:solidFill>
            <a:srgbClr val="47555E">
              <a:alpha val="47843"/>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A0DE92F8-3CF3-42AC-9C94-6C03880000E5}"/>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644E15E2-8B8D-4D5E-98B6-19D900EAF58B}"/>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F3B7102D-BD4D-4E09-B0B8-9715B8A71B0D}"/>
              </a:ext>
            </a:extLst>
          </p:cNvPr>
          <p:cNvSpPr>
            <a:spLocks noGrp="1"/>
          </p:cNvSpPr>
          <p:nvPr>
            <p:ph type="body" sz="quarter" idx="16"/>
          </p:nvPr>
        </p:nvSpPr>
        <p:spPr/>
        <p:txBody>
          <a:bodyPr/>
          <a:lstStyle/>
          <a:p>
            <a:endParaRPr lang="en-US"/>
          </a:p>
        </p:txBody>
      </p:sp>
      <p:sp>
        <p:nvSpPr>
          <p:cNvPr id="6" name="Text Placeholder 5">
            <a:extLst>
              <a:ext uri="{FF2B5EF4-FFF2-40B4-BE49-F238E27FC236}">
                <a16:creationId xmlns:a16="http://schemas.microsoft.com/office/drawing/2014/main" id="{0F6C60AB-0EC9-4F7B-9B50-FB0AFC36A9D4}"/>
              </a:ext>
            </a:extLst>
          </p:cNvPr>
          <p:cNvSpPr>
            <a:spLocks noGrp="1"/>
          </p:cNvSpPr>
          <p:nvPr>
            <p:ph type="body" sz="quarter" idx="17"/>
          </p:nvPr>
        </p:nvSpPr>
        <p:spPr/>
        <p:txBody>
          <a:bodyPr/>
          <a:lstStyle/>
          <a:p>
            <a:endParaRPr lang="en-US"/>
          </a:p>
        </p:txBody>
      </p:sp>
      <p:sp>
        <p:nvSpPr>
          <p:cNvPr id="10" name="Text Placeholder 37">
            <a:extLst>
              <a:ext uri="{FF2B5EF4-FFF2-40B4-BE49-F238E27FC236}">
                <a16:creationId xmlns:a16="http://schemas.microsoft.com/office/drawing/2014/main" id="{C83D5879-C5C5-46CB-B1F8-7B4EF5A89FDF}"/>
              </a:ext>
            </a:extLst>
          </p:cNvPr>
          <p:cNvSpPr txBox="1">
            <a:spLocks/>
          </p:cNvSpPr>
          <p:nvPr/>
        </p:nvSpPr>
        <p:spPr>
          <a:xfrm>
            <a:off x="-25400" y="5815707"/>
            <a:ext cx="13030199" cy="3206750"/>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9600" b="1" spc="959" dirty="0">
                <a:solidFill>
                  <a:srgbClr val="FFFFFF"/>
                </a:solidFill>
                <a:latin typeface="Tahoma" panose="020B0604030504040204" pitchFamily="34" charset="0"/>
                <a:ea typeface="Tahoma" panose="020B0604030504040204" pitchFamily="34" charset="0"/>
                <a:cs typeface="Tahoma" panose="020B0604030504040204" pitchFamily="34" charset="0"/>
                <a:sym typeface="Avenir Next"/>
              </a:rPr>
              <a:t>DEPRIVATION</a:t>
            </a:r>
          </a:p>
        </p:txBody>
      </p:sp>
    </p:spTree>
    <p:extLst>
      <p:ext uri="{BB962C8B-B14F-4D97-AF65-F5344CB8AC3E}">
        <p14:creationId xmlns:p14="http://schemas.microsoft.com/office/powerpoint/2010/main" val="146524799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63871BE-E976-44AD-93FF-B38493DE2E32}"/>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4398" r="4398"/>
          <a:stretch>
            <a:fillRect/>
          </a:stretch>
        </p:blipFill>
        <p:spPr>
          <a:effectLst>
            <a:outerShdw blurRad="50800" dist="38100" dir="13500000" algn="br" rotWithShape="0">
              <a:prstClr val="black">
                <a:alpha val="40000"/>
              </a:prstClr>
            </a:outerShdw>
          </a:effectLst>
        </p:spPr>
      </p:pic>
      <p:sp>
        <p:nvSpPr>
          <p:cNvPr id="12" name="Rectangle 11">
            <a:extLst>
              <a:ext uri="{FF2B5EF4-FFF2-40B4-BE49-F238E27FC236}">
                <a16:creationId xmlns:a16="http://schemas.microsoft.com/office/drawing/2014/main" id="{33F9DFE8-11B2-405F-9D7B-AFD5A0B5AB42}"/>
              </a:ext>
            </a:extLst>
          </p:cNvPr>
          <p:cNvSpPr/>
          <p:nvPr/>
        </p:nvSpPr>
        <p:spPr>
          <a:xfrm>
            <a:off x="434974" y="442912"/>
            <a:ext cx="12134850" cy="8867774"/>
          </a:xfrm>
          <a:prstGeom prst="rect">
            <a:avLst/>
          </a:prstGeom>
          <a:solidFill>
            <a:srgbClr val="47555E">
              <a:alpha val="74902"/>
            </a:srgbClr>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7">
            <a:extLst>
              <a:ext uri="{FF2B5EF4-FFF2-40B4-BE49-F238E27FC236}">
                <a16:creationId xmlns:a16="http://schemas.microsoft.com/office/drawing/2014/main" id="{AFDA9261-2F12-47AA-BD1B-3F54AFA701A7}"/>
              </a:ext>
            </a:extLst>
          </p:cNvPr>
          <p:cNvSpPr>
            <a:spLocks noGrp="1"/>
          </p:cNvSpPr>
          <p:nvPr>
            <p:ph type="body" sz="quarter" idx="4294967295"/>
          </p:nvPr>
        </p:nvSpPr>
        <p:spPr>
          <a:xfrm>
            <a:off x="2798763" y="6329360"/>
            <a:ext cx="7407274" cy="595302"/>
          </a:xfrm>
        </p:spPr>
        <p:txBody>
          <a:bodyPr/>
          <a:lstStyle/>
          <a:p>
            <a:r>
              <a:rPr lang="en-US" sz="9600" dirty="0">
                <a:solidFill>
                  <a:srgbClr val="33CCCC"/>
                </a:solidFill>
                <a:latin typeface="+mn-lt"/>
                <a:ea typeface="Adobe Heiti Std R" panose="020B0400000000000000" pitchFamily="34" charset="-128"/>
                <a:cs typeface="Dubai" panose="020B0503030403030204" pitchFamily="34" charset="-78"/>
              </a:rPr>
              <a:t>NO </a:t>
            </a:r>
            <a:endParaRPr lang="en-US" sz="9600" b="0" dirty="0">
              <a:solidFill>
                <a:srgbClr val="33CCCC"/>
              </a:solidFill>
              <a:latin typeface="+mn-lt"/>
              <a:ea typeface="Adobe Heiti Std R" panose="020B0400000000000000" pitchFamily="34" charset="-128"/>
              <a:cs typeface="Dubai" panose="020B0503030403030204" pitchFamily="34" charset="-78"/>
              <a:sym typeface="Gill Sans"/>
            </a:endParaRPr>
          </a:p>
        </p:txBody>
      </p:sp>
      <p:sp>
        <p:nvSpPr>
          <p:cNvPr id="32" name="Title 31">
            <a:extLst>
              <a:ext uri="{FF2B5EF4-FFF2-40B4-BE49-F238E27FC236}">
                <a16:creationId xmlns:a16="http://schemas.microsoft.com/office/drawing/2014/main" id="{7126B5B3-5E2F-4EA8-ACDE-B875EF97E91E}"/>
              </a:ext>
            </a:extLst>
          </p:cNvPr>
          <p:cNvSpPr>
            <a:spLocks noGrp="1"/>
          </p:cNvSpPr>
          <p:nvPr>
            <p:ph type="title" idx="4294967295"/>
          </p:nvPr>
        </p:nvSpPr>
        <p:spPr>
          <a:xfrm>
            <a:off x="488950" y="2730500"/>
            <a:ext cx="12080874" cy="2336800"/>
          </a:xfrm>
        </p:spPr>
        <p:txBody>
          <a:bodyPr/>
          <a:lstStyle/>
          <a:p>
            <a:r>
              <a:rPr lang="en-US" sz="8600" dirty="0">
                <a:latin typeface="Tahoma" panose="020B0604030504040204" pitchFamily="34" charset="0"/>
                <a:ea typeface="Tahoma" panose="020B0604030504040204" pitchFamily="34" charset="0"/>
                <a:cs typeface="Tahoma" panose="020B0604030504040204" pitchFamily="34" charset="0"/>
              </a:rPr>
              <a:t>ARE YOU SAYING THAT </a:t>
            </a:r>
            <a:r>
              <a:rPr lang="en-US" sz="8600" u="sng"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IP</a:t>
            </a:r>
            <a:r>
              <a:rPr lang="en-US" sz="8600" dirty="0">
                <a:latin typeface="Tahoma" panose="020B0604030504040204" pitchFamily="34" charset="0"/>
                <a:ea typeface="Tahoma" panose="020B0604030504040204" pitchFamily="34" charset="0"/>
                <a:cs typeface="Tahoma" panose="020B0604030504040204" pitchFamily="34" charset="0"/>
              </a:rPr>
              <a:t> IS NOT SPIRITUAL</a:t>
            </a:r>
          </a:p>
        </p:txBody>
      </p:sp>
      <p:cxnSp>
        <p:nvCxnSpPr>
          <p:cNvPr id="8" name="Straight Connector 7">
            <a:extLst>
              <a:ext uri="{FF2B5EF4-FFF2-40B4-BE49-F238E27FC236}">
                <a16:creationId xmlns:a16="http://schemas.microsoft.com/office/drawing/2014/main" id="{DE63D924-C8FE-48B2-9A9B-D9B1D6A6BCE8}"/>
              </a:ext>
            </a:extLst>
          </p:cNvPr>
          <p:cNvCxnSpPr>
            <a:cxnSpLocks/>
          </p:cNvCxnSpPr>
          <p:nvPr/>
        </p:nvCxnSpPr>
        <p:spPr>
          <a:xfrm>
            <a:off x="2562225" y="6149245"/>
            <a:ext cx="7732712" cy="0"/>
          </a:xfrm>
          <a:prstGeom prst="line">
            <a:avLst/>
          </a:prstGeom>
          <a:noFill/>
          <a:ln w="25400" cap="flat" cmpd="sng">
            <a:solidFill>
              <a:schemeClr val="bg1">
                <a:lumMod val="75000"/>
              </a:schemeClr>
            </a:solidFill>
            <a:prstDash val="sysDot"/>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0706218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wipe(down)">
                                      <p:cBhvr>
                                        <p:cTn id="7"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15F936B6-3DD9-49DA-A1AE-739DF1895299}"/>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5410" r="5410"/>
          <a:stretch>
            <a:fillRect/>
          </a:stretch>
        </p:blipFill>
        <p:spPr/>
      </p:pic>
      <p:sp>
        <p:nvSpPr>
          <p:cNvPr id="3" name="Text Placeholder 2">
            <a:extLst>
              <a:ext uri="{FF2B5EF4-FFF2-40B4-BE49-F238E27FC236}">
                <a16:creationId xmlns:a16="http://schemas.microsoft.com/office/drawing/2014/main" id="{A0DE92F8-3CF3-42AC-9C94-6C03880000E5}"/>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644E15E2-8B8D-4D5E-98B6-19D900EAF58B}"/>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F3B7102D-BD4D-4E09-B0B8-9715B8A71B0D}"/>
              </a:ext>
            </a:extLst>
          </p:cNvPr>
          <p:cNvSpPr>
            <a:spLocks noGrp="1"/>
          </p:cNvSpPr>
          <p:nvPr>
            <p:ph type="body" sz="quarter" idx="16"/>
          </p:nvPr>
        </p:nvSpPr>
        <p:spPr/>
        <p:txBody>
          <a:bodyPr/>
          <a:lstStyle/>
          <a:p>
            <a:endParaRPr lang="en-US"/>
          </a:p>
        </p:txBody>
      </p:sp>
      <p:sp>
        <p:nvSpPr>
          <p:cNvPr id="6" name="Text Placeholder 5">
            <a:extLst>
              <a:ext uri="{FF2B5EF4-FFF2-40B4-BE49-F238E27FC236}">
                <a16:creationId xmlns:a16="http://schemas.microsoft.com/office/drawing/2014/main" id="{0F6C60AB-0EC9-4F7B-9B50-FB0AFC36A9D4}"/>
              </a:ext>
            </a:extLst>
          </p:cNvPr>
          <p:cNvSpPr>
            <a:spLocks noGrp="1"/>
          </p:cNvSpPr>
          <p:nvPr>
            <p:ph type="body" sz="quarter" idx="17"/>
          </p:nvPr>
        </p:nvSpPr>
        <p:spPr/>
        <p:txBody>
          <a:bodyPr/>
          <a:lstStyle/>
          <a:p>
            <a:endParaRPr lang="en-US"/>
          </a:p>
        </p:txBody>
      </p:sp>
      <p:sp>
        <p:nvSpPr>
          <p:cNvPr id="11" name="Rectangle 10">
            <a:extLst>
              <a:ext uri="{FF2B5EF4-FFF2-40B4-BE49-F238E27FC236}">
                <a16:creationId xmlns:a16="http://schemas.microsoft.com/office/drawing/2014/main" id="{C52E1633-9F13-4D96-A80D-2CFBD6933A06}"/>
              </a:ext>
            </a:extLst>
          </p:cNvPr>
          <p:cNvSpPr/>
          <p:nvPr/>
        </p:nvSpPr>
        <p:spPr>
          <a:xfrm>
            <a:off x="0" y="0"/>
            <a:ext cx="13004800" cy="9753600"/>
          </a:xfrm>
          <a:prstGeom prst="rect">
            <a:avLst/>
          </a:prstGeom>
          <a:solidFill>
            <a:srgbClr val="47555E">
              <a:alpha val="47843"/>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37">
            <a:extLst>
              <a:ext uri="{FF2B5EF4-FFF2-40B4-BE49-F238E27FC236}">
                <a16:creationId xmlns:a16="http://schemas.microsoft.com/office/drawing/2014/main" id="{E16ABA71-29B9-41DD-A57A-19354E622BC2}"/>
              </a:ext>
            </a:extLst>
          </p:cNvPr>
          <p:cNvSpPr txBox="1">
            <a:spLocks/>
          </p:cNvSpPr>
          <p:nvPr/>
        </p:nvSpPr>
        <p:spPr>
          <a:xfrm>
            <a:off x="-25400" y="5815707"/>
            <a:ext cx="13030199" cy="3206750"/>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11500" b="1" spc="959" dirty="0">
                <a:solidFill>
                  <a:srgbClr val="FFFFFF"/>
                </a:solidFill>
                <a:latin typeface="Tahoma" panose="020B0604030504040204" pitchFamily="34" charset="0"/>
                <a:ea typeface="Tahoma" panose="020B0604030504040204" pitchFamily="34" charset="0"/>
                <a:cs typeface="Tahoma" panose="020B0604030504040204" pitchFamily="34" charset="0"/>
                <a:sym typeface="Avenir Next"/>
              </a:rPr>
              <a:t>THREAT</a:t>
            </a:r>
          </a:p>
        </p:txBody>
      </p:sp>
    </p:spTree>
    <p:extLst>
      <p:ext uri="{BB962C8B-B14F-4D97-AF65-F5344CB8AC3E}">
        <p14:creationId xmlns:p14="http://schemas.microsoft.com/office/powerpoint/2010/main" val="3231047420"/>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70B2BA-3B2F-45B5-9B9D-7F92AC710238}"/>
              </a:ext>
            </a:extLst>
          </p:cNvPr>
          <p:cNvPicPr>
            <a:picLocks noChangeAspect="1"/>
          </p:cNvPicPr>
          <p:nvPr/>
        </p:nvPicPr>
        <p:blipFill>
          <a:blip r:embed="rId2"/>
          <a:stretch>
            <a:fillRect/>
          </a:stretch>
        </p:blipFill>
        <p:spPr>
          <a:xfrm>
            <a:off x="-548810" y="1136650"/>
            <a:ext cx="12839896" cy="7131050"/>
          </a:xfrm>
          <a:prstGeom prst="rect">
            <a:avLst/>
          </a:prstGeom>
        </p:spPr>
      </p:pic>
    </p:spTree>
    <p:extLst>
      <p:ext uri="{BB962C8B-B14F-4D97-AF65-F5344CB8AC3E}">
        <p14:creationId xmlns:p14="http://schemas.microsoft.com/office/powerpoint/2010/main" val="161507660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AF164F3-02F8-463D-A3FA-B7E9EA305CCF}"/>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3933" r="3933" b="2374"/>
          <a:stretch/>
        </p:blipFill>
        <p:spPr>
          <a:xfrm>
            <a:off x="434975" y="442913"/>
            <a:ext cx="12134850" cy="8867774"/>
          </a:xfrm>
        </p:spPr>
      </p:pic>
      <p:sp>
        <p:nvSpPr>
          <p:cNvPr id="11" name="Rectangle 10">
            <a:extLst>
              <a:ext uri="{FF2B5EF4-FFF2-40B4-BE49-F238E27FC236}">
                <a16:creationId xmlns:a16="http://schemas.microsoft.com/office/drawing/2014/main" id="{8787AC13-8825-44B5-A547-FD9D78325E41}"/>
              </a:ext>
            </a:extLst>
          </p:cNvPr>
          <p:cNvSpPr/>
          <p:nvPr/>
        </p:nvSpPr>
        <p:spPr>
          <a:xfrm>
            <a:off x="434975" y="417514"/>
            <a:ext cx="12134850" cy="8867774"/>
          </a:xfrm>
          <a:prstGeom prst="rect">
            <a:avLst/>
          </a:prstGeom>
          <a:solidFill>
            <a:srgbClr val="47555E">
              <a:alpha val="65882"/>
            </a:srgbClr>
          </a:solidFill>
          <a:ln w="3810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B35D604-23AD-47BA-A77D-70DBE0439DA3}"/>
              </a:ext>
            </a:extLst>
          </p:cNvPr>
          <p:cNvGrpSpPr/>
          <p:nvPr/>
        </p:nvGrpSpPr>
        <p:grpSpPr>
          <a:xfrm>
            <a:off x="438150" y="1075938"/>
            <a:ext cx="12134850" cy="6510857"/>
            <a:chOff x="434975" y="588425"/>
            <a:chExt cx="12134850" cy="6510857"/>
          </a:xfrm>
        </p:grpSpPr>
        <p:sp>
          <p:nvSpPr>
            <p:cNvPr id="12" name="Title 31">
              <a:extLst>
                <a:ext uri="{FF2B5EF4-FFF2-40B4-BE49-F238E27FC236}">
                  <a16:creationId xmlns:a16="http://schemas.microsoft.com/office/drawing/2014/main" id="{82AD2232-1262-4769-B49B-C19797939506}"/>
                </a:ext>
              </a:extLst>
            </p:cNvPr>
            <p:cNvSpPr txBox="1">
              <a:spLocks/>
            </p:cNvSpPr>
            <p:nvPr/>
          </p:nvSpPr>
          <p:spPr>
            <a:xfrm>
              <a:off x="434975" y="3347116"/>
              <a:ext cx="12134850" cy="2336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a:lstStyle>
            <a:p>
              <a:r>
                <a:rPr lang="en-US" sz="7800" dirty="0">
                  <a:latin typeface="Tahoma" panose="020B0604030504040204" pitchFamily="34" charset="0"/>
                  <a:ea typeface="Tahoma" panose="020B0604030504040204" pitchFamily="34" charset="0"/>
                  <a:cs typeface="Tahoma" panose="020B0604030504040204" pitchFamily="34" charset="0"/>
                </a:rPr>
                <a:t>WHAT IS YOUR</a:t>
              </a:r>
              <a:br>
                <a:rPr lang="en-US" sz="7800" dirty="0">
                  <a:latin typeface="Tahoma" panose="020B0604030504040204" pitchFamily="34" charset="0"/>
                  <a:ea typeface="Tahoma" panose="020B0604030504040204" pitchFamily="34" charset="0"/>
                  <a:cs typeface="Tahoma" panose="020B0604030504040204" pitchFamily="34" charset="0"/>
                </a:rPr>
              </a:br>
              <a:r>
                <a:rPr lang="en-US" sz="7800" dirty="0">
                  <a:latin typeface="Tahoma" panose="020B0604030504040204" pitchFamily="34" charset="0"/>
                  <a:ea typeface="Tahoma" panose="020B0604030504040204" pitchFamily="34" charset="0"/>
                  <a:cs typeface="Tahoma" panose="020B0604030504040204" pitchFamily="34" charset="0"/>
                </a:rPr>
                <a:t>THREAT LEVEL</a:t>
              </a:r>
              <a:endParaRPr lang="en-US" sz="7500" dirty="0">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Connector 12">
              <a:extLst>
                <a:ext uri="{FF2B5EF4-FFF2-40B4-BE49-F238E27FC236}">
                  <a16:creationId xmlns:a16="http://schemas.microsoft.com/office/drawing/2014/main" id="{1C6C0ECB-73DF-4C1E-B1A5-CB682694B452}"/>
                </a:ext>
              </a:extLst>
            </p:cNvPr>
            <p:cNvCxnSpPr>
              <a:cxnSpLocks/>
            </p:cNvCxnSpPr>
            <p:nvPr/>
          </p:nvCxnSpPr>
          <p:spPr>
            <a:xfrm>
              <a:off x="1658896" y="5801391"/>
              <a:ext cx="9687008" cy="0"/>
            </a:xfrm>
            <a:prstGeom prst="line">
              <a:avLst/>
            </a:prstGeom>
            <a:noFill/>
            <a:ln w="25400" cap="flat" cmpd="sng">
              <a:solidFill>
                <a:schemeClr val="bg1">
                  <a:lumMod val="85000"/>
                </a:schemeClr>
              </a:solidFill>
              <a:prstDash val="sysDot"/>
              <a:miter lim="400000"/>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819F3604-01F2-4046-BDF5-240E4F082704}"/>
                </a:ext>
              </a:extLst>
            </p:cNvPr>
            <p:cNvSpPr txBox="1"/>
            <p:nvPr/>
          </p:nvSpPr>
          <p:spPr>
            <a:xfrm>
              <a:off x="5130800" y="588425"/>
              <a:ext cx="2743200" cy="3164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19900" b="1" spc="959" dirty="0">
                  <a:solidFill>
                    <a:schemeClr val="bg1">
                      <a:lumMod val="50000"/>
                    </a:schemeClr>
                  </a:solidFill>
                  <a:latin typeface="Arial Black" panose="020B0A04020102020204" pitchFamily="34" charset="0"/>
                  <a:ea typeface="+mn-ea"/>
                  <a:cs typeface="+mn-cs"/>
                </a:rPr>
                <a:t>?</a:t>
              </a:r>
            </a:p>
          </p:txBody>
        </p:sp>
        <p:sp>
          <p:nvSpPr>
            <p:cNvPr id="15" name="Rectangle 14">
              <a:extLst>
                <a:ext uri="{FF2B5EF4-FFF2-40B4-BE49-F238E27FC236}">
                  <a16:creationId xmlns:a16="http://schemas.microsoft.com/office/drawing/2014/main" id="{DD9F3448-47B0-452D-A700-7B0A91C45543}"/>
                </a:ext>
              </a:extLst>
            </p:cNvPr>
            <p:cNvSpPr/>
            <p:nvPr/>
          </p:nvSpPr>
          <p:spPr>
            <a:xfrm>
              <a:off x="1347789" y="6083619"/>
              <a:ext cx="10309223" cy="1015663"/>
            </a:xfrm>
            <a:prstGeom prst="rect">
              <a:avLst/>
            </a:prstGeom>
          </p:spPr>
          <p:txBody>
            <a:bodyPr wrap="square">
              <a:spAutoFit/>
            </a:bodyPr>
            <a:lstStyle/>
            <a:p>
              <a:r>
                <a:rPr lang="en-US" sz="6000" b="1" dirty="0">
                  <a:solidFill>
                    <a:srgbClr val="33CCCC"/>
                  </a:solidFill>
                  <a:latin typeface="+mn-lt"/>
                  <a:sym typeface="Avenir Next"/>
                </a:rPr>
                <a:t>MAXIMIZE YOUR CREATIVITY </a:t>
              </a:r>
            </a:p>
          </p:txBody>
        </p:sp>
      </p:grpSp>
    </p:spTree>
    <p:extLst>
      <p:ext uri="{BB962C8B-B14F-4D97-AF65-F5344CB8AC3E}">
        <p14:creationId xmlns:p14="http://schemas.microsoft.com/office/powerpoint/2010/main" val="3832414181"/>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EE03D6C-EEB8-44FF-9AC3-39412537B68A}"/>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5469" r="5469"/>
          <a:stretch>
            <a:fillRect/>
          </a:stretch>
        </p:blipFill>
        <p:spPr>
          <a:xfrm>
            <a:off x="-12700" y="0"/>
            <a:ext cx="13030200" cy="9753600"/>
          </a:xfrm>
        </p:spPr>
      </p:pic>
      <p:sp>
        <p:nvSpPr>
          <p:cNvPr id="391" name="FOCUS IN"/>
          <p:cNvSpPr txBox="1">
            <a:spLocks noGrp="1"/>
          </p:cNvSpPr>
          <p:nvPr>
            <p:ph type="ctrTitle"/>
          </p:nvPr>
        </p:nvSpPr>
        <p:spPr>
          <a:xfrm>
            <a:off x="5095332" y="3197875"/>
            <a:ext cx="8309956" cy="2338102"/>
          </a:xfrm>
          <a:prstGeom prst="rect">
            <a:avLst/>
          </a:prstGeom>
        </p:spPr>
        <p:txBody>
          <a:bodyPr/>
          <a:lstStyle/>
          <a:p>
            <a:pPr algn="l"/>
            <a:r>
              <a:rPr lang="en-US" sz="10000" dirty="0">
                <a:latin typeface="Tahoma" panose="020B0604030504040204" pitchFamily="34" charset="0"/>
                <a:ea typeface="Tahoma" panose="020B0604030504040204" pitchFamily="34" charset="0"/>
                <a:cs typeface="Tahoma" panose="020B0604030504040204" pitchFamily="34" charset="0"/>
              </a:rPr>
              <a:t>RECLAIM</a:t>
            </a:r>
            <a:br>
              <a:rPr lang="en-US" sz="10000" dirty="0">
                <a:latin typeface="Tahoma" panose="020B0604030504040204" pitchFamily="34" charset="0"/>
                <a:ea typeface="Tahoma" panose="020B0604030504040204" pitchFamily="34" charset="0"/>
                <a:cs typeface="Tahoma" panose="020B0604030504040204" pitchFamily="34" charset="0"/>
              </a:rPr>
            </a:br>
            <a:r>
              <a:rPr lang="en-US" sz="10000" dirty="0">
                <a:latin typeface="Tahoma" panose="020B0604030504040204" pitchFamily="34" charset="0"/>
                <a:ea typeface="Tahoma" panose="020B0604030504040204" pitchFamily="34" charset="0"/>
                <a:cs typeface="Tahoma" panose="020B0604030504040204" pitchFamily="34" charset="0"/>
              </a:rPr>
              <a:t>YOUR POWER</a:t>
            </a:r>
            <a:endParaRPr sz="10000" dirty="0">
              <a:latin typeface="Tahoma" panose="020B0604030504040204" pitchFamily="34" charset="0"/>
              <a:ea typeface="Tahoma" panose="020B0604030504040204" pitchFamily="34" charset="0"/>
              <a:cs typeface="Tahoma" panose="020B0604030504040204" pitchFamily="34" charset="0"/>
            </a:endParaRPr>
          </a:p>
        </p:txBody>
      </p:sp>
      <p:sp>
        <p:nvSpPr>
          <p:cNvPr id="392" name="Start presentation"/>
          <p:cNvSpPr txBox="1">
            <a:spLocks noGrp="1"/>
          </p:cNvSpPr>
          <p:nvPr>
            <p:ph type="body" idx="18"/>
          </p:nvPr>
        </p:nvSpPr>
        <p:spPr>
          <a:xfrm>
            <a:off x="5196932" y="6742705"/>
            <a:ext cx="7508979" cy="484090"/>
          </a:xfrm>
          <a:prstGeom prst="rect">
            <a:avLst/>
          </a:prstGeom>
        </p:spPr>
        <p:txBody>
          <a:bodyPr/>
          <a:lstStyle/>
          <a:p>
            <a:pPr algn="l"/>
            <a:r>
              <a:rPr lang="en-US" sz="4400" dirty="0">
                <a:solidFill>
                  <a:srgbClr val="33CCCC"/>
                </a:solidFill>
              </a:rPr>
              <a:t>KICK UNHEALTHY HABITS</a:t>
            </a:r>
            <a:endParaRPr sz="4400" dirty="0">
              <a:solidFill>
                <a:srgbClr val="33CCCC"/>
              </a:solidFill>
            </a:endParaRPr>
          </a:p>
        </p:txBody>
      </p:sp>
      <p:sp>
        <p:nvSpPr>
          <p:cNvPr id="9" name="FOCUS IN_">
            <a:extLst>
              <a:ext uri="{FF2B5EF4-FFF2-40B4-BE49-F238E27FC236}">
                <a16:creationId xmlns:a16="http://schemas.microsoft.com/office/drawing/2014/main" id="{EE3621D9-7A77-464D-B163-B05D5C900CC0}"/>
              </a:ext>
            </a:extLst>
          </p:cNvPr>
          <p:cNvSpPr txBox="1">
            <a:spLocks/>
          </p:cNvSpPr>
          <p:nvPr/>
        </p:nvSpPr>
        <p:spPr>
          <a:xfrm>
            <a:off x="2328636" y="3408680"/>
            <a:ext cx="948575" cy="23381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1pPr>
            <a:lvl2pPr marL="0" marR="0" indent="228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2pPr>
            <a:lvl3pPr marL="0" marR="0" indent="457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3pPr>
            <a:lvl4pPr marL="0" marR="0" indent="685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4pPr>
            <a:lvl5pPr marL="0" marR="0" indent="9144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5pPr>
            <a:lvl6pPr marL="0" marR="0" indent="11430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6pPr>
            <a:lvl7pPr marL="0" marR="0" indent="13716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7pPr>
            <a:lvl8pPr marL="0" marR="0" indent="16002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8pPr>
            <a:lvl9pPr marL="0" marR="0" indent="1828800" algn="ctr" defTabSz="584200" rtl="0" eaLnBrk="1" latinLnBrk="0" hangingPunct="1">
              <a:lnSpc>
                <a:spcPct val="100000"/>
              </a:lnSpc>
              <a:spcBef>
                <a:spcPts val="0"/>
              </a:spcBef>
              <a:spcAft>
                <a:spcPts val="0"/>
              </a:spcAft>
              <a:buClrTx/>
              <a:buSzTx/>
              <a:buFontTx/>
              <a:buNone/>
              <a:tabLst/>
              <a:defRPr sz="9600" b="1" i="0" u="none" strike="noStrike" cap="none" spc="959" baseline="0">
                <a:ln>
                  <a:noFill/>
                </a:ln>
                <a:solidFill>
                  <a:srgbClr val="FFFFFF"/>
                </a:solidFill>
                <a:uFillTx/>
                <a:latin typeface="+mn-lt"/>
                <a:ea typeface="+mn-ea"/>
                <a:cs typeface="+mn-cs"/>
                <a:sym typeface="Avenir Next"/>
              </a:defRPr>
            </a:lvl9pPr>
          </a:lstStyle>
          <a:p>
            <a:r>
              <a:rPr lang="en-US" sz="66000" dirty="0">
                <a:solidFill>
                  <a:schemeClr val="bg1">
                    <a:lumMod val="85000"/>
                  </a:schemeClr>
                </a:solidFill>
                <a:latin typeface="Adobe Garamond Pro" panose="02020502060506020403" pitchFamily="18" charset="0"/>
              </a:rPr>
              <a:t>6</a:t>
            </a:r>
          </a:p>
        </p:txBody>
      </p:sp>
    </p:spTree>
    <p:extLst>
      <p:ext uri="{BB962C8B-B14F-4D97-AF65-F5344CB8AC3E}">
        <p14:creationId xmlns:p14="http://schemas.microsoft.com/office/powerpoint/2010/main" val="3510384414"/>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174B4C-A837-43B1-8B63-008D061ACF97}"/>
              </a:ext>
            </a:extLst>
          </p:cNvPr>
          <p:cNvPicPr>
            <a:picLocks noChangeAspect="1"/>
          </p:cNvPicPr>
          <p:nvPr/>
        </p:nvPicPr>
        <p:blipFill rotWithShape="1">
          <a:blip r:embed="rId3"/>
          <a:srcRect r="23064"/>
          <a:stretch/>
        </p:blipFill>
        <p:spPr>
          <a:xfrm>
            <a:off x="434974" y="442912"/>
            <a:ext cx="12134851" cy="8867773"/>
          </a:xfrm>
          <a:prstGeom prst="rect">
            <a:avLst/>
          </a:prstGeom>
        </p:spPr>
      </p:pic>
      <p:sp>
        <p:nvSpPr>
          <p:cNvPr id="11" name="Rectangle 10">
            <a:extLst>
              <a:ext uri="{FF2B5EF4-FFF2-40B4-BE49-F238E27FC236}">
                <a16:creationId xmlns:a16="http://schemas.microsoft.com/office/drawing/2014/main" id="{D5667901-39CB-4421-BCD6-C30C3E8EF9D9}"/>
              </a:ext>
            </a:extLst>
          </p:cNvPr>
          <p:cNvSpPr/>
          <p:nvPr/>
        </p:nvSpPr>
        <p:spPr>
          <a:xfrm>
            <a:off x="434973" y="442912"/>
            <a:ext cx="12134851" cy="8867774"/>
          </a:xfrm>
          <a:prstGeom prst="rect">
            <a:avLst/>
          </a:prstGeom>
          <a:solidFill>
            <a:srgbClr val="47555E">
              <a:alpha val="3490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7">
            <a:extLst>
              <a:ext uri="{FF2B5EF4-FFF2-40B4-BE49-F238E27FC236}">
                <a16:creationId xmlns:a16="http://schemas.microsoft.com/office/drawing/2014/main" id="{AFDA9261-2F12-47AA-BD1B-3F54AFA701A7}"/>
              </a:ext>
            </a:extLst>
          </p:cNvPr>
          <p:cNvSpPr>
            <a:spLocks noGrp="1"/>
          </p:cNvSpPr>
          <p:nvPr>
            <p:ph type="body" sz="quarter" idx="4294967295"/>
          </p:nvPr>
        </p:nvSpPr>
        <p:spPr>
          <a:xfrm>
            <a:off x="1492250" y="6284995"/>
            <a:ext cx="10020300" cy="422275"/>
          </a:xfrm>
        </p:spPr>
        <p:txBody>
          <a:bodyPr/>
          <a:lstStyle/>
          <a:p>
            <a:r>
              <a:rPr lang="en-US" sz="5400" b="1" dirty="0">
                <a:solidFill>
                  <a:srgbClr val="33CCCC"/>
                </a:solidFill>
                <a:latin typeface="Calibri" panose="020F0502020204030204" pitchFamily="34" charset="0"/>
                <a:ea typeface="Adobe Heiti Std R" panose="020B0400000000000000" pitchFamily="34" charset="-128"/>
                <a:cs typeface="Calibri" panose="020F0502020204030204" pitchFamily="34" charset="0"/>
              </a:rPr>
              <a:t>BUT IT CAN ERASE THEM </a:t>
            </a:r>
            <a:endParaRPr lang="en-US" sz="5400" b="0" dirty="0">
              <a:solidFill>
                <a:schemeClr val="accent1">
                  <a:lumMod val="60000"/>
                  <a:lumOff val="40000"/>
                </a:schemeClr>
              </a:solidFill>
              <a:latin typeface="Calibri" panose="020F0502020204030204" pitchFamily="34" charset="0"/>
              <a:ea typeface="Adobe Heiti Std R" panose="020B0400000000000000" pitchFamily="34" charset="-128"/>
              <a:cs typeface="Calibri" panose="020F0502020204030204" pitchFamily="34" charset="0"/>
              <a:sym typeface="Gill Sans"/>
            </a:endParaRPr>
          </a:p>
        </p:txBody>
      </p:sp>
      <p:sp>
        <p:nvSpPr>
          <p:cNvPr id="32" name="Title 31">
            <a:extLst>
              <a:ext uri="{FF2B5EF4-FFF2-40B4-BE49-F238E27FC236}">
                <a16:creationId xmlns:a16="http://schemas.microsoft.com/office/drawing/2014/main" id="{7126B5B3-5E2F-4EA8-ACDE-B875EF97E91E}"/>
              </a:ext>
            </a:extLst>
          </p:cNvPr>
          <p:cNvSpPr>
            <a:spLocks noGrp="1"/>
          </p:cNvSpPr>
          <p:nvPr>
            <p:ph type="title" idx="4294967295"/>
          </p:nvPr>
        </p:nvSpPr>
        <p:spPr>
          <a:xfrm>
            <a:off x="434975" y="2888918"/>
            <a:ext cx="12134849" cy="2336800"/>
          </a:xfrm>
        </p:spPr>
        <p:txBody>
          <a:bodyPr/>
          <a:lstStyle/>
          <a:p>
            <a:r>
              <a:rPr lang="en-US" sz="8800" dirty="0">
                <a:latin typeface="Tahoma" panose="020B0604030504040204" pitchFamily="34" charset="0"/>
                <a:ea typeface="Tahoma" panose="020B0604030504040204" pitchFamily="34" charset="0"/>
                <a:cs typeface="Tahoma" panose="020B0604030504040204" pitchFamily="34" charset="0"/>
              </a:rPr>
              <a:t>WILLPOWER CAN’T RESIST YOUR HABITS</a:t>
            </a:r>
          </a:p>
        </p:txBody>
      </p:sp>
      <p:cxnSp>
        <p:nvCxnSpPr>
          <p:cNvPr id="8" name="Straight Connector 7">
            <a:extLst>
              <a:ext uri="{FF2B5EF4-FFF2-40B4-BE49-F238E27FC236}">
                <a16:creationId xmlns:a16="http://schemas.microsoft.com/office/drawing/2014/main" id="{DE63D924-C8FE-48B2-9A9B-D9B1D6A6BCE8}"/>
              </a:ext>
            </a:extLst>
          </p:cNvPr>
          <p:cNvCxnSpPr>
            <a:cxnSpLocks/>
          </p:cNvCxnSpPr>
          <p:nvPr/>
        </p:nvCxnSpPr>
        <p:spPr>
          <a:xfrm>
            <a:off x="1347788" y="6132595"/>
            <a:ext cx="10309224" cy="0"/>
          </a:xfrm>
          <a:prstGeom prst="line">
            <a:avLst/>
          </a:prstGeom>
          <a:noFill/>
          <a:ln w="25400" cap="flat" cmpd="sng">
            <a:solidFill>
              <a:schemeClr val="bg1">
                <a:lumMod val="75000"/>
              </a:schemeClr>
            </a:solidFill>
            <a:prstDash val="sysDot"/>
            <a:miter lim="400000"/>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423A25F5-7474-4083-8F46-AFE5A6AB3557}"/>
              </a:ext>
            </a:extLst>
          </p:cNvPr>
          <p:cNvSpPr txBox="1"/>
          <p:nvPr/>
        </p:nvSpPr>
        <p:spPr>
          <a:xfrm>
            <a:off x="5130800" y="275110"/>
            <a:ext cx="2743200" cy="3164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19900" b="1" spc="959" dirty="0">
                <a:solidFill>
                  <a:srgbClr val="33CCCC"/>
                </a:solidFill>
                <a:latin typeface="Arial Black" panose="020B0A04020102020204" pitchFamily="34" charset="0"/>
                <a:ea typeface="+mn-ea"/>
                <a:cs typeface="+mn-cs"/>
              </a:rPr>
              <a:t>“</a:t>
            </a:r>
          </a:p>
        </p:txBody>
      </p:sp>
    </p:spTree>
    <p:extLst>
      <p:ext uri="{BB962C8B-B14F-4D97-AF65-F5344CB8AC3E}">
        <p14:creationId xmlns:p14="http://schemas.microsoft.com/office/powerpoint/2010/main" val="15247814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fade">
                                      <p:cBhvr>
                                        <p:cTn id="7" dur="1000"/>
                                        <p:tgtEl>
                                          <p:spTgt spid="38">
                                            <p:txEl>
                                              <p:pRg st="0" end="0"/>
                                            </p:txEl>
                                          </p:spTgt>
                                        </p:tgtEl>
                                      </p:cBhvr>
                                    </p:animEffect>
                                    <p:anim calcmode="lin" valueType="num">
                                      <p:cBhvr>
                                        <p:cTn id="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8">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8">
                                            <p:txEl>
                                              <p:pRg st="0" end="0"/>
                                            </p:txEl>
                                          </p:spTgt>
                                        </p:tgtEl>
                                        <p:attrNameLst>
                                          <p:attrName>ppt_y</p:attrName>
                                        </p:attrNameLst>
                                      </p:cBhvr>
                                      <p:tavLst>
                                        <p:tav tm="0">
                                          <p:val>
                                            <p:strVal val="#ppt_y-.03"/>
                                          </p:val>
                                        </p:tav>
                                        <p:tav tm="100000">
                                          <p:val>
                                            <p:strVal val="#ppt_y"/>
                                          </p:val>
                                        </p:tav>
                                      </p:tavLst>
                                    </p:anim>
                                  </p:childTnLst>
                                </p:cTn>
                              </p:par>
                              <p:par>
                                <p:cTn id="11" presetID="53" presetClass="exit" presetSubtype="32" fill="hold" nodeType="withEffect">
                                  <p:stCondLst>
                                    <p:cond delay="0"/>
                                  </p:stCondLst>
                                  <p:childTnLst>
                                    <p:anim calcmode="lin" valueType="num">
                                      <p:cBhvr>
                                        <p:cTn id="12" dur="500"/>
                                        <p:tgtEl>
                                          <p:spTgt spid="9"/>
                                        </p:tgtEl>
                                        <p:attrNameLst>
                                          <p:attrName>ppt_w</p:attrName>
                                        </p:attrNameLst>
                                      </p:cBhvr>
                                      <p:tavLst>
                                        <p:tav tm="0">
                                          <p:val>
                                            <p:strVal val="ppt_w"/>
                                          </p:val>
                                        </p:tav>
                                        <p:tav tm="100000">
                                          <p:val>
                                            <p:fltVal val="0"/>
                                          </p:val>
                                        </p:tav>
                                      </p:tavLst>
                                    </p:anim>
                                    <p:anim calcmode="lin" valueType="num">
                                      <p:cBhvr>
                                        <p:cTn id="13" dur="500"/>
                                        <p:tgtEl>
                                          <p:spTgt spid="9"/>
                                        </p:tgtEl>
                                        <p:attrNameLst>
                                          <p:attrName>ppt_h</p:attrName>
                                        </p:attrNameLst>
                                      </p:cBhvr>
                                      <p:tavLst>
                                        <p:tav tm="0">
                                          <p:val>
                                            <p:strVal val="ppt_h"/>
                                          </p:val>
                                        </p:tav>
                                        <p:tav tm="100000">
                                          <p:val>
                                            <p:fltVal val="0"/>
                                          </p:val>
                                        </p:tav>
                                      </p:tavLst>
                                    </p:anim>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2D32275C-929B-4B51-A40B-A1AE998F1B6F}"/>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5481" r="5481"/>
          <a:stretch>
            <a:fillRect/>
          </a:stretch>
        </p:blipFill>
        <p:spPr/>
      </p:pic>
      <p:sp>
        <p:nvSpPr>
          <p:cNvPr id="9" name="Rectangle 8">
            <a:extLst>
              <a:ext uri="{FF2B5EF4-FFF2-40B4-BE49-F238E27FC236}">
                <a16:creationId xmlns:a16="http://schemas.microsoft.com/office/drawing/2014/main" id="{9BB06AC4-6ABB-4B8C-B406-91897CA5C560}"/>
              </a:ext>
            </a:extLst>
          </p:cNvPr>
          <p:cNvSpPr/>
          <p:nvPr/>
        </p:nvSpPr>
        <p:spPr>
          <a:xfrm>
            <a:off x="0" y="0"/>
            <a:ext cx="13004800" cy="9753600"/>
          </a:xfrm>
          <a:prstGeom prst="rect">
            <a:avLst/>
          </a:prstGeom>
          <a:solidFill>
            <a:srgbClr val="47555E">
              <a:alpha val="76078"/>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88A4383-5687-4EAF-AE65-1F1D34B2E04D}"/>
              </a:ext>
            </a:extLst>
          </p:cNvPr>
          <p:cNvSpPr>
            <a:spLocks noGrp="1"/>
          </p:cNvSpPr>
          <p:nvPr>
            <p:ph type="body" sz="quarter" idx="14"/>
          </p:nvPr>
        </p:nvSpPr>
        <p:spPr/>
        <p:txBody>
          <a:bodyPr/>
          <a:lstStyle/>
          <a:p>
            <a:endParaRPr lang="en-US" dirty="0"/>
          </a:p>
        </p:txBody>
      </p:sp>
      <p:sp>
        <p:nvSpPr>
          <p:cNvPr id="4" name="Text Placeholder 3">
            <a:extLst>
              <a:ext uri="{FF2B5EF4-FFF2-40B4-BE49-F238E27FC236}">
                <a16:creationId xmlns:a16="http://schemas.microsoft.com/office/drawing/2014/main" id="{8516BEFD-5124-43AB-987D-F4FC47C1ED78}"/>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5F5B2184-65D6-4FFB-B49F-EB12526BF6A1}"/>
              </a:ext>
            </a:extLst>
          </p:cNvPr>
          <p:cNvSpPr>
            <a:spLocks noGrp="1"/>
          </p:cNvSpPr>
          <p:nvPr>
            <p:ph type="body" sz="quarter" idx="16"/>
          </p:nvPr>
        </p:nvSpPr>
        <p:spPr/>
        <p:txBody>
          <a:bodyPr/>
          <a:lstStyle/>
          <a:p>
            <a:endParaRPr lang="en-US" dirty="0"/>
          </a:p>
        </p:txBody>
      </p:sp>
      <p:sp>
        <p:nvSpPr>
          <p:cNvPr id="6" name="Text Placeholder 5">
            <a:extLst>
              <a:ext uri="{FF2B5EF4-FFF2-40B4-BE49-F238E27FC236}">
                <a16:creationId xmlns:a16="http://schemas.microsoft.com/office/drawing/2014/main" id="{4C084002-79E9-47C0-9AE9-983831BE5FBF}"/>
              </a:ext>
            </a:extLst>
          </p:cNvPr>
          <p:cNvSpPr>
            <a:spLocks noGrp="1"/>
          </p:cNvSpPr>
          <p:nvPr>
            <p:ph type="body" sz="quarter" idx="17"/>
          </p:nvPr>
        </p:nvSpPr>
        <p:spPr/>
        <p:txBody>
          <a:bodyPr/>
          <a:lstStyle/>
          <a:p>
            <a:endParaRPr lang="en-US" dirty="0"/>
          </a:p>
        </p:txBody>
      </p:sp>
      <p:sp>
        <p:nvSpPr>
          <p:cNvPr id="10" name="Text Placeholder 37">
            <a:extLst>
              <a:ext uri="{FF2B5EF4-FFF2-40B4-BE49-F238E27FC236}">
                <a16:creationId xmlns:a16="http://schemas.microsoft.com/office/drawing/2014/main" id="{386764CC-490D-4030-95A3-36F15EEB4164}"/>
              </a:ext>
            </a:extLst>
          </p:cNvPr>
          <p:cNvSpPr txBox="1">
            <a:spLocks/>
          </p:cNvSpPr>
          <p:nvPr/>
        </p:nvSpPr>
        <p:spPr>
          <a:xfrm>
            <a:off x="151219" y="2532136"/>
            <a:ext cx="12702362" cy="422128"/>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9600" b="1" spc="959" dirty="0">
                <a:solidFill>
                  <a:srgbClr val="FFFFFF"/>
                </a:solidFill>
                <a:latin typeface="Tahoma" panose="020B0604030504040204" pitchFamily="34" charset="0"/>
                <a:ea typeface="Tahoma" panose="020B0604030504040204" pitchFamily="34" charset="0"/>
                <a:cs typeface="Tahoma" panose="020B0604030504040204" pitchFamily="34" charset="0"/>
              </a:rPr>
              <a:t>EVERY HABIT STARTED THE SAME WAY</a:t>
            </a:r>
          </a:p>
        </p:txBody>
      </p:sp>
      <p:sp>
        <p:nvSpPr>
          <p:cNvPr id="11" name="Text Placeholder 37_">
            <a:extLst>
              <a:ext uri="{FF2B5EF4-FFF2-40B4-BE49-F238E27FC236}">
                <a16:creationId xmlns:a16="http://schemas.microsoft.com/office/drawing/2014/main" id="{154AD040-958D-414C-88A8-2EA6335E997E}"/>
              </a:ext>
            </a:extLst>
          </p:cNvPr>
          <p:cNvSpPr txBox="1">
            <a:spLocks/>
          </p:cNvSpPr>
          <p:nvPr/>
        </p:nvSpPr>
        <p:spPr>
          <a:xfrm>
            <a:off x="1270000" y="7388561"/>
            <a:ext cx="10464800" cy="42227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r>
              <a:rPr lang="en-US" sz="5400" b="1" dirty="0">
                <a:solidFill>
                  <a:srgbClr val="33CCCC"/>
                </a:solidFill>
                <a:latin typeface="Calibri" panose="020F0502020204030204" pitchFamily="34" charset="0"/>
                <a:ea typeface="Adobe Heiti Std R" panose="020B0400000000000000" pitchFamily="34" charset="-128"/>
                <a:cs typeface="Calibri" panose="020F0502020204030204" pitchFamily="34" charset="0"/>
              </a:rPr>
              <a:t>WITH ASSOCIATIONS</a:t>
            </a:r>
          </a:p>
        </p:txBody>
      </p:sp>
    </p:spTree>
    <p:extLst>
      <p:ext uri="{BB962C8B-B14F-4D97-AF65-F5344CB8AC3E}">
        <p14:creationId xmlns:p14="http://schemas.microsoft.com/office/powerpoint/2010/main" val="6755118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A77C0-9A28-4345-A065-B87FD3933975}"/>
              </a:ext>
            </a:extLst>
          </p:cNvPr>
          <p:cNvPicPr>
            <a:picLocks noChangeAspect="1"/>
          </p:cNvPicPr>
          <p:nvPr/>
        </p:nvPicPr>
        <p:blipFill rotWithShape="1">
          <a:blip r:embed="rId3">
            <a:extLst>
              <a:ext uri="{28A0092B-C50C-407E-A947-70E740481C1C}">
                <a14:useLocalDpi xmlns:a14="http://schemas.microsoft.com/office/drawing/2010/main" val="0"/>
              </a:ext>
            </a:extLst>
          </a:blip>
          <a:srcRect l="26036" t="27276" r="24255" b="3590"/>
          <a:stretch/>
        </p:blipFill>
        <p:spPr>
          <a:xfrm>
            <a:off x="2311401" y="0"/>
            <a:ext cx="10693400" cy="9753600"/>
          </a:xfrm>
          <a:prstGeom prst="rect">
            <a:avLst/>
          </a:prstGeom>
        </p:spPr>
      </p:pic>
      <p:sp>
        <p:nvSpPr>
          <p:cNvPr id="2" name="Rectangle 1">
            <a:extLst>
              <a:ext uri="{FF2B5EF4-FFF2-40B4-BE49-F238E27FC236}">
                <a16:creationId xmlns:a16="http://schemas.microsoft.com/office/drawing/2014/main" id="{E64C50F6-BF14-4729-B218-FE11D6A50022}"/>
              </a:ext>
            </a:extLst>
          </p:cNvPr>
          <p:cNvSpPr/>
          <p:nvPr/>
        </p:nvSpPr>
        <p:spPr>
          <a:xfrm>
            <a:off x="-165100" y="5791200"/>
            <a:ext cx="10566400" cy="3517900"/>
          </a:xfrm>
          <a:prstGeom prst="rect">
            <a:avLst/>
          </a:prstGeom>
          <a:solidFill>
            <a:schemeClr val="tx1">
              <a:lumMod val="65000"/>
              <a:lumOff val="35000"/>
            </a:schemeClr>
          </a:solidFill>
          <a:ln w="38100" cap="flat">
            <a:solidFill>
              <a:schemeClr val="bg1">
                <a:lumMod val="85000"/>
              </a:schemeClr>
            </a:solidFill>
            <a:prstDash val="sysDot"/>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
        <p:nvSpPr>
          <p:cNvPr id="10" name="Text Placeholder 37">
            <a:extLst>
              <a:ext uri="{FF2B5EF4-FFF2-40B4-BE49-F238E27FC236}">
                <a16:creationId xmlns:a16="http://schemas.microsoft.com/office/drawing/2014/main" id="{63B84EB9-088E-43CA-BC21-44FB9CA6786D}"/>
              </a:ext>
            </a:extLst>
          </p:cNvPr>
          <p:cNvSpPr txBox="1">
            <a:spLocks/>
          </p:cNvSpPr>
          <p:nvPr/>
        </p:nvSpPr>
        <p:spPr>
          <a:xfrm>
            <a:off x="1611719" y="6466018"/>
            <a:ext cx="8789581" cy="2822043"/>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pPr algn="l"/>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YOUR TWO BEST FRIENDS:</a:t>
            </a:r>
          </a:p>
        </p:txBody>
      </p:sp>
      <p:sp>
        <p:nvSpPr>
          <p:cNvPr id="11" name="TextBox 10">
            <a:extLst>
              <a:ext uri="{FF2B5EF4-FFF2-40B4-BE49-F238E27FC236}">
                <a16:creationId xmlns:a16="http://schemas.microsoft.com/office/drawing/2014/main" id="{94526F7F-B1BC-4E2E-B5F8-D53EE00A6528}"/>
              </a:ext>
            </a:extLst>
          </p:cNvPr>
          <p:cNvSpPr txBox="1"/>
          <p:nvPr/>
        </p:nvSpPr>
        <p:spPr>
          <a:xfrm>
            <a:off x="-565740" y="5054984"/>
            <a:ext cx="2743200" cy="3164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19900" b="1" spc="959" dirty="0">
                <a:solidFill>
                  <a:srgbClr val="33CCCC"/>
                </a:solidFill>
                <a:latin typeface="Arial Black" panose="020B0A04020102020204" pitchFamily="34" charset="0"/>
                <a:ea typeface="+mn-ea"/>
                <a:cs typeface="+mn-cs"/>
              </a:rPr>
              <a:t>“</a:t>
            </a:r>
          </a:p>
        </p:txBody>
      </p:sp>
      <p:sp>
        <p:nvSpPr>
          <p:cNvPr id="7" name="Text Placeholder 37">
            <a:extLst>
              <a:ext uri="{FF2B5EF4-FFF2-40B4-BE49-F238E27FC236}">
                <a16:creationId xmlns:a16="http://schemas.microsoft.com/office/drawing/2014/main" id="{69DFE2F8-D3D4-FF42-9659-64B8E8E5E9B1}"/>
              </a:ext>
            </a:extLst>
          </p:cNvPr>
          <p:cNvSpPr txBox="1">
            <a:spLocks/>
          </p:cNvSpPr>
          <p:nvPr/>
        </p:nvSpPr>
        <p:spPr>
          <a:xfrm>
            <a:off x="1611719" y="6466018"/>
            <a:ext cx="8789581" cy="2822043"/>
          </a:xfrm>
          <a:prstGeom prst="rect">
            <a:avLst/>
          </a:prstGeom>
        </p:spPr>
        <p:txBody>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pPr algn="l"/>
            <a:endPar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PROCRASTINATION </a:t>
            </a:r>
            <a:b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&amp; DISTRACTION </a:t>
            </a:r>
          </a:p>
        </p:txBody>
      </p:sp>
    </p:spTree>
    <p:extLst>
      <p:ext uri="{BB962C8B-B14F-4D97-AF65-F5344CB8AC3E}">
        <p14:creationId xmlns:p14="http://schemas.microsoft.com/office/powerpoint/2010/main" val="16238867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EEE722D-E00B-4CCB-A211-0FFD9647DFAB}"/>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5481" r="5481"/>
          <a:stretch>
            <a:fillRect/>
          </a:stretch>
        </p:blipFill>
        <p:spPr>
          <a:xfrm>
            <a:off x="-12700" y="0"/>
            <a:ext cx="13030200" cy="9753600"/>
          </a:xfrm>
        </p:spPr>
      </p:pic>
      <p:sp>
        <p:nvSpPr>
          <p:cNvPr id="10" name="Rectangle 9">
            <a:extLst>
              <a:ext uri="{FF2B5EF4-FFF2-40B4-BE49-F238E27FC236}">
                <a16:creationId xmlns:a16="http://schemas.microsoft.com/office/drawing/2014/main" id="{64D7804B-6737-4A92-A6CD-A122C6BCCA66}"/>
              </a:ext>
            </a:extLst>
          </p:cNvPr>
          <p:cNvSpPr/>
          <p:nvPr/>
        </p:nvSpPr>
        <p:spPr>
          <a:xfrm>
            <a:off x="0" y="0"/>
            <a:ext cx="13004800" cy="9753600"/>
          </a:xfrm>
          <a:prstGeom prst="rect">
            <a:avLst/>
          </a:prstGeom>
          <a:solidFill>
            <a:srgbClr val="47555E">
              <a:alpha val="76078"/>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2A1725F-985C-4A4D-B25C-FA880475A431}"/>
              </a:ext>
            </a:extLst>
          </p:cNvPr>
          <p:cNvSpPr>
            <a:spLocks noGrp="1"/>
          </p:cNvSpPr>
          <p:nvPr>
            <p:ph type="body" sz="quarter" idx="14"/>
          </p:nvPr>
        </p:nvSpPr>
        <p:spPr/>
        <p:txBody>
          <a:bodyPr/>
          <a:lstStyle/>
          <a:p>
            <a:endParaRPr lang="en-US" dirty="0"/>
          </a:p>
        </p:txBody>
      </p:sp>
      <p:sp>
        <p:nvSpPr>
          <p:cNvPr id="4" name="Text Placeholder 3">
            <a:extLst>
              <a:ext uri="{FF2B5EF4-FFF2-40B4-BE49-F238E27FC236}">
                <a16:creationId xmlns:a16="http://schemas.microsoft.com/office/drawing/2014/main" id="{173DE0BB-9E83-4DE9-A38F-396C84694B84}"/>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A0F695D9-F7A6-4825-9DF3-71EF12ABDA6D}"/>
              </a:ext>
            </a:extLst>
          </p:cNvPr>
          <p:cNvSpPr>
            <a:spLocks noGrp="1"/>
          </p:cNvSpPr>
          <p:nvPr>
            <p:ph type="body" sz="quarter" idx="16"/>
          </p:nvPr>
        </p:nvSpPr>
        <p:spPr/>
        <p:txBody>
          <a:bodyPr/>
          <a:lstStyle/>
          <a:p>
            <a:endParaRPr lang="en-US" dirty="0"/>
          </a:p>
        </p:txBody>
      </p:sp>
      <p:sp>
        <p:nvSpPr>
          <p:cNvPr id="6" name="Text Placeholder 5">
            <a:extLst>
              <a:ext uri="{FF2B5EF4-FFF2-40B4-BE49-F238E27FC236}">
                <a16:creationId xmlns:a16="http://schemas.microsoft.com/office/drawing/2014/main" id="{84947783-2C7B-42FD-ABA7-4FDD47C3DA6B}"/>
              </a:ext>
            </a:extLst>
          </p:cNvPr>
          <p:cNvSpPr>
            <a:spLocks noGrp="1"/>
          </p:cNvSpPr>
          <p:nvPr>
            <p:ph type="body" sz="quarter" idx="17"/>
          </p:nvPr>
        </p:nvSpPr>
        <p:spPr/>
        <p:txBody>
          <a:bodyPr/>
          <a:lstStyle/>
          <a:p>
            <a:endParaRPr lang="en-US" dirty="0"/>
          </a:p>
        </p:txBody>
      </p:sp>
      <p:sp>
        <p:nvSpPr>
          <p:cNvPr id="9" name="Content Placeholder 2">
            <a:extLst>
              <a:ext uri="{FF2B5EF4-FFF2-40B4-BE49-F238E27FC236}">
                <a16:creationId xmlns:a16="http://schemas.microsoft.com/office/drawing/2014/main" id="{7D58CB58-1C59-47F1-BE77-76D32D9F4E64}"/>
              </a:ext>
            </a:extLst>
          </p:cNvPr>
          <p:cNvSpPr txBox="1">
            <a:spLocks/>
          </p:cNvSpPr>
          <p:nvPr/>
        </p:nvSpPr>
        <p:spPr>
          <a:xfrm>
            <a:off x="1883135" y="2247900"/>
            <a:ext cx="10096500" cy="5981700"/>
          </a:xfrm>
          <a:prstGeom prst="rect">
            <a:avLst/>
          </a:prstGeom>
        </p:spPr>
        <p:txBody>
          <a:bodyPr>
            <a:normAutofit/>
          </a:bodyPr>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pPr algn="l">
              <a:spcAft>
                <a:spcPts val="1000"/>
              </a:spcAft>
            </a:pPr>
            <a:r>
              <a:rPr lang="en-US" dirty="0">
                <a:solidFill>
                  <a:schemeClr val="bg1"/>
                </a:solidFill>
                <a:latin typeface="Calibri" panose="020F0502020204030204" pitchFamily="34" charset="0"/>
                <a:cs typeface="Calibri" panose="020F0502020204030204" pitchFamily="34" charset="0"/>
              </a:rPr>
              <a:t>Daniel Kahneman, </a:t>
            </a:r>
            <a:r>
              <a:rPr lang="en-US" b="1" i="1" dirty="0">
                <a:solidFill>
                  <a:schemeClr val="bg1"/>
                </a:solidFill>
                <a:latin typeface="Calibri" panose="020F0502020204030204" pitchFamily="34" charset="0"/>
                <a:cs typeface="Calibri" panose="020F0502020204030204" pitchFamily="34" charset="0"/>
              </a:rPr>
              <a:t>Thinking, Fast and Slow</a:t>
            </a:r>
            <a:r>
              <a:rPr lang="en-US" i="1" dirty="0">
                <a:solidFill>
                  <a:schemeClr val="bg1"/>
                </a:solidFill>
                <a:latin typeface="Calibri" panose="020F0502020204030204" pitchFamily="34" charset="0"/>
                <a:cs typeface="Calibri" panose="020F0502020204030204" pitchFamily="34" charset="0"/>
              </a:rPr>
              <a:t>.</a:t>
            </a:r>
          </a:p>
          <a:p>
            <a:pPr algn="l">
              <a:spcAft>
                <a:spcPts val="1000"/>
              </a:spcAft>
            </a:pPr>
            <a:r>
              <a:rPr lang="en-US" dirty="0">
                <a:solidFill>
                  <a:schemeClr val="bg1"/>
                </a:solidFill>
                <a:latin typeface="Calibri" panose="020F0502020204030204" pitchFamily="34" charset="0"/>
                <a:cs typeface="Calibri" panose="020F0502020204030204" pitchFamily="34" charset="0"/>
              </a:rPr>
              <a:t>Jonah Lehrer, </a:t>
            </a:r>
            <a:r>
              <a:rPr lang="en-US" b="1" i="1" dirty="0">
                <a:solidFill>
                  <a:schemeClr val="bg1"/>
                </a:solidFill>
                <a:latin typeface="Calibri" panose="020F0502020204030204" pitchFamily="34" charset="0"/>
                <a:cs typeface="Calibri" panose="020F0502020204030204" pitchFamily="34" charset="0"/>
              </a:rPr>
              <a:t>How We Decide</a:t>
            </a:r>
            <a:r>
              <a:rPr lang="en-US" i="1" dirty="0">
                <a:solidFill>
                  <a:schemeClr val="bg1"/>
                </a:solidFill>
                <a:latin typeface="Calibri" panose="020F0502020204030204" pitchFamily="34" charset="0"/>
                <a:cs typeface="Calibri" panose="020F0502020204030204" pitchFamily="34" charset="0"/>
              </a:rPr>
              <a:t>.</a:t>
            </a:r>
          </a:p>
          <a:p>
            <a:pPr algn="l">
              <a:spcAft>
                <a:spcPts val="1000"/>
              </a:spcAft>
            </a:pPr>
            <a:r>
              <a:rPr lang="en-US" dirty="0">
                <a:solidFill>
                  <a:schemeClr val="bg1"/>
                </a:solidFill>
                <a:latin typeface="Calibri" panose="020F0502020204030204" pitchFamily="34" charset="0"/>
                <a:cs typeface="Calibri" panose="020F0502020204030204" pitchFamily="34" charset="0"/>
              </a:rPr>
              <a:t>Richard Precht, </a:t>
            </a:r>
            <a:r>
              <a:rPr lang="en-US" b="1" i="1" dirty="0">
                <a:solidFill>
                  <a:schemeClr val="bg1"/>
                </a:solidFill>
                <a:latin typeface="Calibri" panose="020F0502020204030204" pitchFamily="34" charset="0"/>
                <a:cs typeface="Calibri" panose="020F0502020204030204" pitchFamily="34" charset="0"/>
              </a:rPr>
              <a:t>Who Am I, and If So, How Many?</a:t>
            </a:r>
            <a:endParaRPr lang="en-US" b="1" dirty="0">
              <a:solidFill>
                <a:schemeClr val="bg1"/>
              </a:solidFill>
              <a:latin typeface="Calibri" panose="020F0502020204030204" pitchFamily="34" charset="0"/>
              <a:cs typeface="Calibri" panose="020F0502020204030204" pitchFamily="34" charset="0"/>
            </a:endParaRPr>
          </a:p>
          <a:p>
            <a:pPr algn="l">
              <a:spcAft>
                <a:spcPts val="1000"/>
              </a:spcAft>
            </a:pPr>
            <a:r>
              <a:rPr lang="en-US" dirty="0">
                <a:solidFill>
                  <a:schemeClr val="bg1"/>
                </a:solidFill>
                <a:latin typeface="Calibri" panose="020F0502020204030204" pitchFamily="34" charset="0"/>
                <a:cs typeface="Calibri" panose="020F0502020204030204" pitchFamily="34" charset="0"/>
              </a:rPr>
              <a:t>Steven Pinker, </a:t>
            </a:r>
            <a:r>
              <a:rPr lang="en-US" b="1" i="1" dirty="0">
                <a:solidFill>
                  <a:schemeClr val="bg1"/>
                </a:solidFill>
                <a:latin typeface="Calibri" panose="020F0502020204030204" pitchFamily="34" charset="0"/>
                <a:cs typeface="Calibri" panose="020F0502020204030204" pitchFamily="34" charset="0"/>
              </a:rPr>
              <a:t>How the Mind Works</a:t>
            </a:r>
            <a:r>
              <a:rPr lang="en-US" dirty="0">
                <a:solidFill>
                  <a:schemeClr val="bg1"/>
                </a:solidFill>
                <a:latin typeface="Calibri" panose="020F0502020204030204" pitchFamily="34" charset="0"/>
                <a:cs typeface="Calibri" panose="020F0502020204030204" pitchFamily="34" charset="0"/>
              </a:rPr>
              <a:t>.</a:t>
            </a:r>
          </a:p>
          <a:p>
            <a:pPr algn="l">
              <a:spcAft>
                <a:spcPts val="1000"/>
              </a:spcAft>
            </a:pPr>
            <a:r>
              <a:rPr lang="en-US" dirty="0">
                <a:solidFill>
                  <a:schemeClr val="bg1"/>
                </a:solidFill>
                <a:latin typeface="Calibri" panose="020F0502020204030204" pitchFamily="34" charset="0"/>
                <a:cs typeface="Calibri" panose="020F0502020204030204" pitchFamily="34" charset="0"/>
              </a:rPr>
              <a:t>Malcolm Gladwell, </a:t>
            </a:r>
            <a:r>
              <a:rPr lang="en-US" b="1" i="1" dirty="0">
                <a:solidFill>
                  <a:schemeClr val="bg1"/>
                </a:solidFill>
                <a:latin typeface="Calibri" panose="020F0502020204030204" pitchFamily="34" charset="0"/>
                <a:cs typeface="Calibri" panose="020F0502020204030204" pitchFamily="34" charset="0"/>
              </a:rPr>
              <a:t>Blink</a:t>
            </a:r>
            <a:r>
              <a:rPr lang="en-US" i="1" dirty="0">
                <a:solidFill>
                  <a:schemeClr val="bg1"/>
                </a:solidFill>
                <a:latin typeface="Calibri" panose="020F0502020204030204" pitchFamily="34" charset="0"/>
                <a:cs typeface="Calibri" panose="020F0502020204030204" pitchFamily="34" charset="0"/>
              </a:rPr>
              <a:t>.</a:t>
            </a:r>
            <a:endParaRPr lang="en-US" dirty="0">
              <a:solidFill>
                <a:schemeClr val="bg1"/>
              </a:solidFill>
              <a:latin typeface="Calibri" panose="020F0502020204030204" pitchFamily="34" charset="0"/>
              <a:cs typeface="Calibri" panose="020F0502020204030204" pitchFamily="34" charset="0"/>
            </a:endParaRPr>
          </a:p>
          <a:p>
            <a:pPr algn="l">
              <a:spcAft>
                <a:spcPts val="1000"/>
              </a:spcAft>
            </a:pPr>
            <a:r>
              <a:rPr lang="en-US" dirty="0">
                <a:solidFill>
                  <a:schemeClr val="bg1"/>
                </a:solidFill>
                <a:latin typeface="Calibri" panose="020F0502020204030204" pitchFamily="34" charset="0"/>
                <a:cs typeface="Calibri" panose="020F0502020204030204" pitchFamily="34" charset="0"/>
              </a:rPr>
              <a:t>John Medina, </a:t>
            </a:r>
            <a:r>
              <a:rPr lang="en-US" b="1" i="1" dirty="0">
                <a:solidFill>
                  <a:schemeClr val="bg1"/>
                </a:solidFill>
                <a:latin typeface="Calibri" panose="020F0502020204030204" pitchFamily="34" charset="0"/>
                <a:cs typeface="Calibri" panose="020F0502020204030204" pitchFamily="34" charset="0"/>
              </a:rPr>
              <a:t>Brain Rules</a:t>
            </a:r>
            <a:r>
              <a:rPr lang="en-US" i="1" dirty="0">
                <a:solidFill>
                  <a:schemeClr val="bg1"/>
                </a:solidFill>
                <a:latin typeface="Calibri" panose="020F0502020204030204" pitchFamily="34" charset="0"/>
                <a:cs typeface="Calibri" panose="020F0502020204030204" pitchFamily="34" charset="0"/>
              </a:rPr>
              <a:t>.</a:t>
            </a:r>
            <a:endParaRPr lang="en-US" dirty="0">
              <a:solidFill>
                <a:schemeClr val="bg1"/>
              </a:solidFill>
              <a:latin typeface="Calibri" panose="020F0502020204030204" pitchFamily="34" charset="0"/>
              <a:cs typeface="Calibri" panose="020F0502020204030204" pitchFamily="34" charset="0"/>
            </a:endParaRPr>
          </a:p>
          <a:p>
            <a:pPr algn="l">
              <a:spcAft>
                <a:spcPts val="1000"/>
              </a:spcAft>
            </a:pPr>
            <a:r>
              <a:rPr lang="en-US" dirty="0">
                <a:solidFill>
                  <a:schemeClr val="bg1"/>
                </a:solidFill>
                <a:latin typeface="Calibri" panose="020F0502020204030204" pitchFamily="34" charset="0"/>
                <a:cs typeface="Calibri" panose="020F0502020204030204" pitchFamily="34" charset="0"/>
              </a:rPr>
              <a:t>Rich Hanson, </a:t>
            </a:r>
            <a:r>
              <a:rPr lang="en-US" b="1" i="1" dirty="0">
                <a:solidFill>
                  <a:schemeClr val="bg1"/>
                </a:solidFill>
                <a:latin typeface="Calibri" panose="020F0502020204030204" pitchFamily="34" charset="0"/>
                <a:cs typeface="Calibri" panose="020F0502020204030204" pitchFamily="34" charset="0"/>
              </a:rPr>
              <a:t>Buddha’s Brain</a:t>
            </a:r>
            <a:r>
              <a:rPr lang="en-US" i="1" dirty="0">
                <a:solidFill>
                  <a:schemeClr val="bg1"/>
                </a:solidFill>
                <a:latin typeface="Calibri" panose="020F0502020204030204" pitchFamily="34" charset="0"/>
                <a:cs typeface="Calibri" panose="020F0502020204030204" pitchFamily="34" charset="0"/>
              </a:rPr>
              <a:t>.</a:t>
            </a:r>
          </a:p>
          <a:p>
            <a:pPr algn="l">
              <a:spcAft>
                <a:spcPts val="1000"/>
              </a:spcAft>
            </a:pPr>
            <a:r>
              <a:rPr lang="en-US" dirty="0">
                <a:solidFill>
                  <a:schemeClr val="bg1"/>
                </a:solidFill>
                <a:latin typeface="Calibri" panose="020F0502020204030204" pitchFamily="34" charset="0"/>
                <a:cs typeface="Calibri" panose="020F0502020204030204" pitchFamily="34" charset="0"/>
              </a:rPr>
              <a:t>Thomas Metzinger, </a:t>
            </a:r>
            <a:r>
              <a:rPr lang="en-US" b="1" i="1" dirty="0">
                <a:solidFill>
                  <a:schemeClr val="bg1"/>
                </a:solidFill>
                <a:latin typeface="Calibri" panose="020F0502020204030204" pitchFamily="34" charset="0"/>
                <a:cs typeface="Calibri" panose="020F0502020204030204" pitchFamily="34" charset="0"/>
              </a:rPr>
              <a:t>The Ego Tunnel</a:t>
            </a:r>
            <a:r>
              <a:rPr lang="en-US" i="1" dirty="0">
                <a:solidFill>
                  <a:schemeClr val="bg1"/>
                </a:solidFill>
                <a:latin typeface="Calibri" panose="020F0502020204030204" pitchFamily="34" charset="0"/>
                <a:cs typeface="Calibri" panose="020F0502020204030204" pitchFamily="34" charset="0"/>
              </a:rPr>
              <a:t>.</a:t>
            </a:r>
          </a:p>
        </p:txBody>
      </p:sp>
      <p:grpSp>
        <p:nvGrpSpPr>
          <p:cNvPr id="7" name="Group 6">
            <a:extLst>
              <a:ext uri="{FF2B5EF4-FFF2-40B4-BE49-F238E27FC236}">
                <a16:creationId xmlns:a16="http://schemas.microsoft.com/office/drawing/2014/main" id="{270A47A1-B958-41D8-BB86-CEF11F6FDFD8}"/>
              </a:ext>
            </a:extLst>
          </p:cNvPr>
          <p:cNvGrpSpPr/>
          <p:nvPr/>
        </p:nvGrpSpPr>
        <p:grpSpPr>
          <a:xfrm>
            <a:off x="2822216" y="8489951"/>
            <a:ext cx="7360369" cy="837980"/>
            <a:chOff x="2621831" y="8197851"/>
            <a:chExt cx="7360369" cy="837980"/>
          </a:xfrm>
        </p:grpSpPr>
        <p:sp>
          <p:nvSpPr>
            <p:cNvPr id="2" name="Rectangle 1">
              <a:extLst>
                <a:ext uri="{FF2B5EF4-FFF2-40B4-BE49-F238E27FC236}">
                  <a16:creationId xmlns:a16="http://schemas.microsoft.com/office/drawing/2014/main" id="{45F99C28-0AF2-4397-BCFD-153B7A42B30E}"/>
                </a:ext>
              </a:extLst>
            </p:cNvPr>
            <p:cNvSpPr/>
            <p:nvPr/>
          </p:nvSpPr>
          <p:spPr>
            <a:xfrm>
              <a:off x="3479800" y="8297167"/>
              <a:ext cx="6502400" cy="738664"/>
            </a:xfrm>
            <a:prstGeom prst="rect">
              <a:avLst/>
            </a:prstGeom>
          </p:spPr>
          <p:txBody>
            <a:bodyPr>
              <a:spAutoFit/>
            </a:bodyPr>
            <a:lstStyle/>
            <a:p>
              <a:pPr algn="l">
                <a:spcBef>
                  <a:spcPts val="1000"/>
                </a:spcBef>
              </a:pPr>
              <a:r>
                <a:rPr lang="en-US" dirty="0">
                  <a:solidFill>
                    <a:schemeClr val="bg1"/>
                  </a:solidFill>
                  <a:latin typeface="Calibri" panose="020F0502020204030204" pitchFamily="34" charset="0"/>
                  <a:cs typeface="Calibri" panose="020F0502020204030204" pitchFamily="34" charset="0"/>
                </a:rPr>
                <a:t>Presenter: </a:t>
              </a:r>
              <a:r>
                <a:rPr lang="en-US" u="sng" dirty="0">
                  <a:solidFill>
                    <a:schemeClr val="bg1"/>
                  </a:solidFill>
                  <a:latin typeface="Calibri" panose="020F0502020204030204" pitchFamily="34" charset="0"/>
                  <a:cs typeface="Calibri" panose="020F0502020204030204" pitchFamily="34" charset="0"/>
                </a:rPr>
                <a:t>david@casti.com</a:t>
              </a:r>
            </a:p>
          </p:txBody>
        </p:sp>
        <p:pic>
          <p:nvPicPr>
            <p:cNvPr id="12290" name="Picture 2" descr="Image result for EMail icon">
              <a:extLst>
                <a:ext uri="{FF2B5EF4-FFF2-40B4-BE49-F238E27FC236}">
                  <a16:creationId xmlns:a16="http://schemas.microsoft.com/office/drawing/2014/main" id="{F789AB22-5EF0-402B-8A31-13162C149C66}"/>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621831" y="8197851"/>
              <a:ext cx="693986" cy="6939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431826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79D2A-ECA9-49A2-A37E-9485759C924A}"/>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r="10963"/>
          <a:stretch/>
        </p:blipFill>
        <p:spPr>
          <a:xfrm>
            <a:off x="-15875" y="-6613"/>
            <a:ext cx="13020676" cy="9753600"/>
          </a:xfrm>
          <a:prstGeom prst="rect">
            <a:avLst/>
          </a:prstGeom>
        </p:spPr>
      </p:pic>
      <p:pic>
        <p:nvPicPr>
          <p:cNvPr id="11" name="Picture 10">
            <a:extLst>
              <a:ext uri="{FF2B5EF4-FFF2-40B4-BE49-F238E27FC236}">
                <a16:creationId xmlns:a16="http://schemas.microsoft.com/office/drawing/2014/main" id="{C9EAF70F-EA62-4B56-A964-D06DD702F5E4}"/>
              </a:ext>
            </a:extLst>
          </p:cNvPr>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030" t="4609" r="13991" b="4609"/>
          <a:stretch/>
        </p:blipFill>
        <p:spPr>
          <a:xfrm>
            <a:off x="434974" y="442914"/>
            <a:ext cx="12134851" cy="8854546"/>
          </a:xfrm>
          <a:prstGeom prst="rect">
            <a:avLst/>
          </a:prstGeom>
          <a:ln w="38100">
            <a:solidFill>
              <a:schemeClr val="bg1"/>
            </a:solidFill>
            <a:prstDash val="sysDot"/>
          </a:ln>
        </p:spPr>
      </p:pic>
      <p:sp>
        <p:nvSpPr>
          <p:cNvPr id="7" name="Text Placeholder 37">
            <a:extLst>
              <a:ext uri="{FF2B5EF4-FFF2-40B4-BE49-F238E27FC236}">
                <a16:creationId xmlns:a16="http://schemas.microsoft.com/office/drawing/2014/main" id="{38FC6DC8-D551-4CFC-8160-16AD1E4ABF05}"/>
              </a:ext>
            </a:extLst>
          </p:cNvPr>
          <p:cNvSpPr txBox="1">
            <a:spLocks/>
          </p:cNvSpPr>
          <p:nvPr/>
        </p:nvSpPr>
        <p:spPr>
          <a:xfrm>
            <a:off x="434975" y="2728737"/>
            <a:ext cx="12134851" cy="6599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1pPr>
            <a:lvl2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2pPr>
            <a:lvl3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3pPr>
            <a:lvl4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4pPr>
            <a:lvl5pPr marL="0" marR="0" indent="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5pPr>
            <a:lvl6pPr marL="0" marR="0" indent="3556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6pPr>
            <a:lvl7pPr marL="0" marR="0" indent="7112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7pPr>
            <a:lvl8pPr marL="0" marR="0" indent="10668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8pPr>
            <a:lvl9pPr marL="0" marR="0" indent="1422400" algn="ctr" defTabSz="584200" eaLnBrk="1" latinLnBrk="0" hangingPunct="1">
              <a:lnSpc>
                <a:spcPct val="100000"/>
              </a:lnSpc>
              <a:spcBef>
                <a:spcPts val="0"/>
              </a:spcBef>
              <a:spcAft>
                <a:spcPts val="0"/>
              </a:spcAft>
              <a:buClrTx/>
              <a:buSzTx/>
              <a:buFontTx/>
              <a:buNone/>
              <a:tabLst/>
              <a:defRPr sz="3600" b="0" i="0" u="none" strike="noStrike" cap="none" spc="0" baseline="0">
                <a:ln>
                  <a:noFill/>
                </a:ln>
                <a:solidFill>
                  <a:srgbClr val="000000"/>
                </a:solidFill>
                <a:uFillTx/>
                <a:latin typeface="+mj-lt"/>
                <a:ea typeface="+mj-ea"/>
                <a:cs typeface="+mj-cs"/>
                <a:sym typeface="Gill Sans"/>
              </a:defRPr>
            </a:lvl9pPr>
          </a:lstStyle>
          <a:p>
            <a:pPr defTabSz="650230"/>
            <a:r>
              <a:rPr lang="en-US" sz="6000" b="1" spc="959" dirty="0">
                <a:solidFill>
                  <a:srgbClr val="33CCCC"/>
                </a:solidFill>
                <a:latin typeface="Tahoma" panose="020B0604030504040204" pitchFamily="34" charset="0"/>
                <a:ea typeface="Tahoma" panose="020B0604030504040204" pitchFamily="34" charset="0"/>
                <a:cs typeface="Tahoma" panose="020B0604030504040204" pitchFamily="34" charset="0"/>
                <a:sym typeface="Avenir Next"/>
              </a:rPr>
              <a:t>LET’S NAME</a:t>
            </a:r>
            <a:r>
              <a:rPr lang="en-US" sz="6000" b="1" spc="959" dirty="0">
                <a:solidFill>
                  <a:srgbClr val="FFFFFF"/>
                </a:solidFill>
                <a:latin typeface="Tahoma" panose="020B0604030504040204" pitchFamily="34" charset="0"/>
                <a:ea typeface="Tahoma" panose="020B0604030504040204" pitchFamily="34" charset="0"/>
                <a:cs typeface="Tahoma" panose="020B0604030504040204" pitchFamily="34" charset="0"/>
                <a:sym typeface="Avenir Next"/>
              </a:rPr>
              <a:t> </a:t>
            </a:r>
            <a:br>
              <a:rPr lang="en-US" sz="6000" b="1" spc="959" dirty="0">
                <a:solidFill>
                  <a:srgbClr val="FFFFFF"/>
                </a:solidFill>
                <a:latin typeface="Tahoma" panose="020B0604030504040204" pitchFamily="34" charset="0"/>
                <a:ea typeface="Tahoma" panose="020B0604030504040204" pitchFamily="34" charset="0"/>
                <a:cs typeface="Tahoma" panose="020B0604030504040204" pitchFamily="34" charset="0"/>
                <a:sym typeface="Avenir Next"/>
              </a:rPr>
            </a:br>
            <a:r>
              <a:rPr lang="en-US" sz="6000" b="1" spc="959" dirty="0">
                <a:solidFill>
                  <a:srgbClr val="FFFFFF"/>
                </a:solidFill>
                <a:latin typeface="Tahoma" panose="020B0604030504040204" pitchFamily="34" charset="0"/>
                <a:ea typeface="Tahoma" panose="020B0604030504040204" pitchFamily="34" charset="0"/>
                <a:cs typeface="Tahoma" panose="020B0604030504040204" pitchFamily="34" charset="0"/>
                <a:sym typeface="Avenir Next"/>
              </a:rPr>
              <a:t>SOME AUDIENCES YOU WILL MEET WHO CAN’T HEAR SPIRITUAL LANGUAGE</a:t>
            </a:r>
          </a:p>
        </p:txBody>
      </p:sp>
    </p:spTree>
    <p:extLst>
      <p:ext uri="{BB962C8B-B14F-4D97-AF65-F5344CB8AC3E}">
        <p14:creationId xmlns:p14="http://schemas.microsoft.com/office/powerpoint/2010/main" val="105132178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177C670-E87E-4DFF-BF33-A2ADF5EC2670}"/>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13147" r="13147"/>
          <a:stretch>
            <a:fillRect/>
          </a:stretch>
        </p:blipFill>
        <p:spPr/>
      </p:pic>
      <p:sp>
        <p:nvSpPr>
          <p:cNvPr id="43" name="Rectangle 42">
            <a:extLst>
              <a:ext uri="{FF2B5EF4-FFF2-40B4-BE49-F238E27FC236}">
                <a16:creationId xmlns:a16="http://schemas.microsoft.com/office/drawing/2014/main" id="{9751E7FC-E467-43E8-9375-7C92FF2C80A4}"/>
              </a:ext>
            </a:extLst>
          </p:cNvPr>
          <p:cNvSpPr/>
          <p:nvPr/>
        </p:nvSpPr>
        <p:spPr>
          <a:xfrm>
            <a:off x="0" y="0"/>
            <a:ext cx="13030200" cy="9753600"/>
          </a:xfrm>
          <a:prstGeom prst="rect">
            <a:avLst/>
          </a:prstGeom>
          <a:solidFill>
            <a:srgbClr val="262626">
              <a:alpha val="6705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
        <p:nvSpPr>
          <p:cNvPr id="34" name="Text Placeholder 33">
            <a:extLst>
              <a:ext uri="{FF2B5EF4-FFF2-40B4-BE49-F238E27FC236}">
                <a16:creationId xmlns:a16="http://schemas.microsoft.com/office/drawing/2014/main" id="{9BA261D8-5FDF-408B-9087-F5ED710EB1B9}"/>
              </a:ext>
            </a:extLst>
          </p:cNvPr>
          <p:cNvSpPr>
            <a:spLocks noGrp="1"/>
          </p:cNvSpPr>
          <p:nvPr>
            <p:ph type="body" sz="quarter" idx="14"/>
          </p:nvPr>
        </p:nvSpPr>
        <p:spPr>
          <a:solidFill>
            <a:srgbClr val="33CCCC"/>
          </a:solidFill>
        </p:spPr>
        <p:txBody>
          <a:bodyPr/>
          <a:lstStyle/>
          <a:p>
            <a:endParaRPr lang="en-US" dirty="0"/>
          </a:p>
        </p:txBody>
      </p:sp>
      <p:sp>
        <p:nvSpPr>
          <p:cNvPr id="35" name="Text Placeholder 34">
            <a:extLst>
              <a:ext uri="{FF2B5EF4-FFF2-40B4-BE49-F238E27FC236}">
                <a16:creationId xmlns:a16="http://schemas.microsoft.com/office/drawing/2014/main" id="{753B184D-E535-4782-BDDA-240EB4CA83AB}"/>
              </a:ext>
            </a:extLst>
          </p:cNvPr>
          <p:cNvSpPr>
            <a:spLocks noGrp="1"/>
          </p:cNvSpPr>
          <p:nvPr>
            <p:ph type="body" sz="quarter" idx="15"/>
          </p:nvPr>
        </p:nvSpPr>
        <p:spPr>
          <a:solidFill>
            <a:srgbClr val="33CCCC"/>
          </a:solidFill>
        </p:spPr>
        <p:txBody>
          <a:bodyPr/>
          <a:lstStyle/>
          <a:p>
            <a:endParaRPr lang="en-US" dirty="0"/>
          </a:p>
        </p:txBody>
      </p:sp>
      <p:sp>
        <p:nvSpPr>
          <p:cNvPr id="36" name="Text Placeholder 35">
            <a:extLst>
              <a:ext uri="{FF2B5EF4-FFF2-40B4-BE49-F238E27FC236}">
                <a16:creationId xmlns:a16="http://schemas.microsoft.com/office/drawing/2014/main" id="{9D04A0BB-826C-4954-A435-27E8C049ADA5}"/>
              </a:ext>
            </a:extLst>
          </p:cNvPr>
          <p:cNvSpPr>
            <a:spLocks noGrp="1"/>
          </p:cNvSpPr>
          <p:nvPr>
            <p:ph type="body" sz="quarter" idx="16"/>
          </p:nvPr>
        </p:nvSpPr>
        <p:spPr>
          <a:solidFill>
            <a:srgbClr val="33CCCC"/>
          </a:solidFill>
        </p:spPr>
        <p:txBody>
          <a:bodyPr/>
          <a:lstStyle/>
          <a:p>
            <a:endParaRPr lang="en-US" dirty="0"/>
          </a:p>
        </p:txBody>
      </p:sp>
      <p:sp>
        <p:nvSpPr>
          <p:cNvPr id="37" name="Text Placeholder 36">
            <a:extLst>
              <a:ext uri="{FF2B5EF4-FFF2-40B4-BE49-F238E27FC236}">
                <a16:creationId xmlns:a16="http://schemas.microsoft.com/office/drawing/2014/main" id="{EEF94087-0179-4D5D-86BE-3EBC93689194}"/>
              </a:ext>
            </a:extLst>
          </p:cNvPr>
          <p:cNvSpPr>
            <a:spLocks noGrp="1"/>
          </p:cNvSpPr>
          <p:nvPr>
            <p:ph type="body" sz="quarter" idx="17"/>
          </p:nvPr>
        </p:nvSpPr>
        <p:spPr>
          <a:solidFill>
            <a:srgbClr val="33CCCC"/>
          </a:solidFill>
        </p:spPr>
        <p:txBody>
          <a:bodyPr/>
          <a:lstStyle/>
          <a:p>
            <a:endParaRPr lang="en-US" dirty="0"/>
          </a:p>
        </p:txBody>
      </p:sp>
      <p:sp>
        <p:nvSpPr>
          <p:cNvPr id="32" name="Title 31">
            <a:extLst>
              <a:ext uri="{FF2B5EF4-FFF2-40B4-BE49-F238E27FC236}">
                <a16:creationId xmlns:a16="http://schemas.microsoft.com/office/drawing/2014/main" id="{7126B5B3-5E2F-4EA8-ACDE-B875EF97E91E}"/>
              </a:ext>
            </a:extLst>
          </p:cNvPr>
          <p:cNvSpPr>
            <a:spLocks noGrp="1"/>
          </p:cNvSpPr>
          <p:nvPr>
            <p:ph type="title"/>
          </p:nvPr>
        </p:nvSpPr>
        <p:spPr>
          <a:xfrm>
            <a:off x="1270000" y="2475644"/>
            <a:ext cx="10464800" cy="2338102"/>
          </a:xfrm>
        </p:spPr>
        <p:txBody>
          <a:bodyPr/>
          <a:lstStyle/>
          <a:p>
            <a:r>
              <a:rPr lang="en-US" sz="11500" dirty="0">
                <a:latin typeface="Tahoma" panose="020B0604030504040204" pitchFamily="34" charset="0"/>
                <a:ea typeface="Tahoma" panose="020B0604030504040204" pitchFamily="34" charset="0"/>
                <a:cs typeface="Tahoma" panose="020B0604030504040204" pitchFamily="34" charset="0"/>
              </a:rPr>
              <a:t>THE ABUSED</a:t>
            </a:r>
          </a:p>
        </p:txBody>
      </p:sp>
      <p:sp>
        <p:nvSpPr>
          <p:cNvPr id="38" name="Text Placeholder 37">
            <a:extLst>
              <a:ext uri="{FF2B5EF4-FFF2-40B4-BE49-F238E27FC236}">
                <a16:creationId xmlns:a16="http://schemas.microsoft.com/office/drawing/2014/main" id="{AFDA9261-2F12-47AA-BD1B-3F54AFA701A7}"/>
              </a:ext>
            </a:extLst>
          </p:cNvPr>
          <p:cNvSpPr>
            <a:spLocks noGrp="1"/>
          </p:cNvSpPr>
          <p:nvPr>
            <p:ph type="body" sz="quarter" idx="18"/>
          </p:nvPr>
        </p:nvSpPr>
        <p:spPr>
          <a:xfrm>
            <a:off x="1492251" y="6665397"/>
            <a:ext cx="10020299" cy="510775"/>
          </a:xfrm>
        </p:spPr>
        <p:txBody>
          <a:bodyPr/>
          <a:lstStyle/>
          <a:p>
            <a:r>
              <a:rPr lang="en-US" sz="4800" b="0" dirty="0">
                <a:solidFill>
                  <a:schemeClr val="bg1">
                    <a:lumMod val="85000"/>
                  </a:schemeClr>
                </a:solidFill>
                <a:ea typeface="Adobe Heiti Std R" panose="020B0400000000000000" pitchFamily="34" charset="-128"/>
                <a:cs typeface="Dubai" panose="020B0503030403030204" pitchFamily="34" charset="-78"/>
                <a:sym typeface="Gill Sans"/>
              </a:rPr>
              <a:t>PEOPLE WHO HAVE BEEN MISTREATED IN THE NAME OF SPIRITUALITY</a:t>
            </a:r>
          </a:p>
        </p:txBody>
      </p:sp>
    </p:spTree>
    <p:extLst>
      <p:ext uri="{BB962C8B-B14F-4D97-AF65-F5344CB8AC3E}">
        <p14:creationId xmlns:p14="http://schemas.microsoft.com/office/powerpoint/2010/main" val="104677841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5EB840D-4F06-448F-825C-0FE0921F6ACF}"/>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5434" r="5434"/>
          <a:stretch>
            <a:fillRect/>
          </a:stretch>
        </p:blipFill>
        <p:spPr/>
      </p:pic>
      <p:sp>
        <p:nvSpPr>
          <p:cNvPr id="43" name="Rectangle 42">
            <a:extLst>
              <a:ext uri="{FF2B5EF4-FFF2-40B4-BE49-F238E27FC236}">
                <a16:creationId xmlns:a16="http://schemas.microsoft.com/office/drawing/2014/main" id="{9751E7FC-E467-43E8-9375-7C92FF2C80A4}"/>
              </a:ext>
            </a:extLst>
          </p:cNvPr>
          <p:cNvSpPr/>
          <p:nvPr/>
        </p:nvSpPr>
        <p:spPr>
          <a:xfrm>
            <a:off x="-12700" y="0"/>
            <a:ext cx="13030200" cy="9753600"/>
          </a:xfrm>
          <a:prstGeom prst="rect">
            <a:avLst/>
          </a:prstGeom>
          <a:solidFill>
            <a:srgbClr val="262626">
              <a:alpha val="67059"/>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j-lt"/>
              <a:ea typeface="+mj-ea"/>
              <a:cs typeface="+mj-cs"/>
              <a:sym typeface="Gill Sans"/>
            </a:endParaRPr>
          </a:p>
        </p:txBody>
      </p:sp>
      <p:sp>
        <p:nvSpPr>
          <p:cNvPr id="34" name="Text Placeholder 33">
            <a:extLst>
              <a:ext uri="{FF2B5EF4-FFF2-40B4-BE49-F238E27FC236}">
                <a16:creationId xmlns:a16="http://schemas.microsoft.com/office/drawing/2014/main" id="{9BA261D8-5FDF-408B-9087-F5ED710EB1B9}"/>
              </a:ext>
            </a:extLst>
          </p:cNvPr>
          <p:cNvSpPr>
            <a:spLocks noGrp="1"/>
          </p:cNvSpPr>
          <p:nvPr>
            <p:ph type="body" sz="quarter" idx="14"/>
          </p:nvPr>
        </p:nvSpPr>
        <p:spPr>
          <a:solidFill>
            <a:srgbClr val="33CCCC"/>
          </a:solidFill>
        </p:spPr>
        <p:txBody>
          <a:bodyPr/>
          <a:lstStyle/>
          <a:p>
            <a:endParaRPr lang="en-US" dirty="0"/>
          </a:p>
        </p:txBody>
      </p:sp>
      <p:sp>
        <p:nvSpPr>
          <p:cNvPr id="35" name="Text Placeholder 34">
            <a:extLst>
              <a:ext uri="{FF2B5EF4-FFF2-40B4-BE49-F238E27FC236}">
                <a16:creationId xmlns:a16="http://schemas.microsoft.com/office/drawing/2014/main" id="{753B184D-E535-4782-BDDA-240EB4CA83AB}"/>
              </a:ext>
            </a:extLst>
          </p:cNvPr>
          <p:cNvSpPr>
            <a:spLocks noGrp="1"/>
          </p:cNvSpPr>
          <p:nvPr>
            <p:ph type="body" sz="quarter" idx="15"/>
          </p:nvPr>
        </p:nvSpPr>
        <p:spPr>
          <a:solidFill>
            <a:srgbClr val="33CCCC"/>
          </a:solidFill>
        </p:spPr>
        <p:txBody>
          <a:bodyPr/>
          <a:lstStyle/>
          <a:p>
            <a:endParaRPr lang="en-US" dirty="0"/>
          </a:p>
        </p:txBody>
      </p:sp>
      <p:sp>
        <p:nvSpPr>
          <p:cNvPr id="36" name="Text Placeholder 35">
            <a:extLst>
              <a:ext uri="{FF2B5EF4-FFF2-40B4-BE49-F238E27FC236}">
                <a16:creationId xmlns:a16="http://schemas.microsoft.com/office/drawing/2014/main" id="{9D04A0BB-826C-4954-A435-27E8C049ADA5}"/>
              </a:ext>
            </a:extLst>
          </p:cNvPr>
          <p:cNvSpPr>
            <a:spLocks noGrp="1"/>
          </p:cNvSpPr>
          <p:nvPr>
            <p:ph type="body" sz="quarter" idx="16"/>
          </p:nvPr>
        </p:nvSpPr>
        <p:spPr>
          <a:solidFill>
            <a:srgbClr val="33CCCC"/>
          </a:solidFill>
        </p:spPr>
        <p:txBody>
          <a:bodyPr/>
          <a:lstStyle/>
          <a:p>
            <a:endParaRPr lang="en-US" dirty="0"/>
          </a:p>
        </p:txBody>
      </p:sp>
      <p:sp>
        <p:nvSpPr>
          <p:cNvPr id="37" name="Text Placeholder 36">
            <a:extLst>
              <a:ext uri="{FF2B5EF4-FFF2-40B4-BE49-F238E27FC236}">
                <a16:creationId xmlns:a16="http://schemas.microsoft.com/office/drawing/2014/main" id="{EEF94087-0179-4D5D-86BE-3EBC93689194}"/>
              </a:ext>
            </a:extLst>
          </p:cNvPr>
          <p:cNvSpPr>
            <a:spLocks noGrp="1"/>
          </p:cNvSpPr>
          <p:nvPr>
            <p:ph type="body" sz="quarter" idx="17"/>
          </p:nvPr>
        </p:nvSpPr>
        <p:spPr>
          <a:solidFill>
            <a:srgbClr val="33CCCC"/>
          </a:solidFill>
        </p:spPr>
        <p:txBody>
          <a:bodyPr/>
          <a:lstStyle/>
          <a:p>
            <a:endParaRPr lang="en-US" dirty="0"/>
          </a:p>
        </p:txBody>
      </p:sp>
      <p:sp>
        <p:nvSpPr>
          <p:cNvPr id="32" name="Title 31">
            <a:extLst>
              <a:ext uri="{FF2B5EF4-FFF2-40B4-BE49-F238E27FC236}">
                <a16:creationId xmlns:a16="http://schemas.microsoft.com/office/drawing/2014/main" id="{7126B5B3-5E2F-4EA8-ACDE-B875EF97E91E}"/>
              </a:ext>
            </a:extLst>
          </p:cNvPr>
          <p:cNvSpPr>
            <a:spLocks noGrp="1"/>
          </p:cNvSpPr>
          <p:nvPr>
            <p:ph type="title"/>
          </p:nvPr>
        </p:nvSpPr>
        <p:spPr>
          <a:xfrm>
            <a:off x="-12700" y="2481253"/>
            <a:ext cx="13030200" cy="2338102"/>
          </a:xfrm>
        </p:spPr>
        <p:txBody>
          <a:bodyPr/>
          <a:lstStyle/>
          <a:p>
            <a:r>
              <a:rPr lang="en-US" sz="11500" dirty="0">
                <a:latin typeface="Tahoma" panose="020B0604030504040204" pitchFamily="34" charset="0"/>
                <a:ea typeface="Tahoma" panose="020B0604030504040204" pitchFamily="34" charset="0"/>
                <a:cs typeface="Tahoma" panose="020B0604030504040204" pitchFamily="34" charset="0"/>
              </a:rPr>
              <a:t>THE </a:t>
            </a:r>
            <a:br>
              <a:rPr lang="en-US" sz="13800" dirty="0">
                <a:latin typeface="Tahoma" panose="020B0604030504040204" pitchFamily="34" charset="0"/>
                <a:ea typeface="Tahoma" panose="020B0604030504040204" pitchFamily="34" charset="0"/>
                <a:cs typeface="Tahoma" panose="020B0604030504040204" pitchFamily="34" charset="0"/>
              </a:rPr>
            </a:br>
            <a:r>
              <a:rPr lang="en-US" sz="11500" dirty="0">
                <a:latin typeface="Tahoma" panose="020B0604030504040204" pitchFamily="34" charset="0"/>
                <a:ea typeface="Tahoma" panose="020B0604030504040204" pitchFamily="34" charset="0"/>
                <a:cs typeface="Tahoma" panose="020B0604030504040204" pitchFamily="34" charset="0"/>
              </a:rPr>
              <a:t>NON-</a:t>
            </a:r>
            <a:br>
              <a:rPr lang="en-US" sz="11500" dirty="0">
                <a:latin typeface="Tahoma" panose="020B0604030504040204" pitchFamily="34" charset="0"/>
                <a:ea typeface="Tahoma" panose="020B0604030504040204" pitchFamily="34" charset="0"/>
                <a:cs typeface="Tahoma" panose="020B0604030504040204" pitchFamily="34" charset="0"/>
              </a:rPr>
            </a:br>
            <a:r>
              <a:rPr lang="en-US" sz="11500" dirty="0">
                <a:latin typeface="Tahoma" panose="020B0604030504040204" pitchFamily="34" charset="0"/>
                <a:ea typeface="Tahoma" panose="020B0604030504040204" pitchFamily="34" charset="0"/>
                <a:cs typeface="Tahoma" panose="020B0604030504040204" pitchFamily="34" charset="0"/>
              </a:rPr>
              <a:t>ALIGNED</a:t>
            </a:r>
          </a:p>
        </p:txBody>
      </p:sp>
      <p:sp>
        <p:nvSpPr>
          <p:cNvPr id="38" name="Text Placeholder 37">
            <a:extLst>
              <a:ext uri="{FF2B5EF4-FFF2-40B4-BE49-F238E27FC236}">
                <a16:creationId xmlns:a16="http://schemas.microsoft.com/office/drawing/2014/main" id="{AFDA9261-2F12-47AA-BD1B-3F54AFA701A7}"/>
              </a:ext>
            </a:extLst>
          </p:cNvPr>
          <p:cNvSpPr>
            <a:spLocks noGrp="1"/>
          </p:cNvSpPr>
          <p:nvPr>
            <p:ph type="body" sz="quarter" idx="18"/>
          </p:nvPr>
        </p:nvSpPr>
        <p:spPr>
          <a:xfrm>
            <a:off x="1492251" y="7222818"/>
            <a:ext cx="10020299" cy="422128"/>
          </a:xfrm>
        </p:spPr>
        <p:txBody>
          <a:bodyPr/>
          <a:lstStyle/>
          <a:p>
            <a:r>
              <a:rPr lang="en-US" sz="4800" b="0" dirty="0">
                <a:solidFill>
                  <a:schemeClr val="bg1">
                    <a:lumMod val="85000"/>
                  </a:schemeClr>
                </a:solidFill>
                <a:ea typeface="Adobe Heiti Std R" panose="020B0400000000000000" pitchFamily="34" charset="-128"/>
                <a:cs typeface="Dubai" panose="020B0503030403030204" pitchFamily="34" charset="-78"/>
                <a:sym typeface="Gill Sans"/>
              </a:rPr>
              <a:t>WHO GENERALLY DISCREDIT YOU</a:t>
            </a:r>
            <a:br>
              <a:rPr lang="en-US" sz="4800" b="0" dirty="0">
                <a:solidFill>
                  <a:schemeClr val="bg1">
                    <a:lumMod val="85000"/>
                  </a:schemeClr>
                </a:solidFill>
                <a:ea typeface="Adobe Heiti Std R" panose="020B0400000000000000" pitchFamily="34" charset="-128"/>
                <a:cs typeface="Dubai" panose="020B0503030403030204" pitchFamily="34" charset="-78"/>
                <a:sym typeface="Gill Sans"/>
              </a:rPr>
            </a:br>
            <a:r>
              <a:rPr lang="en-US" sz="4800" b="0" dirty="0">
                <a:solidFill>
                  <a:schemeClr val="bg1">
                    <a:lumMod val="85000"/>
                  </a:schemeClr>
                </a:solidFill>
                <a:ea typeface="Adobe Heiti Std R" panose="020B0400000000000000" pitchFamily="34" charset="-128"/>
                <a:cs typeface="Dubai" panose="020B0503030403030204" pitchFamily="34" charset="-78"/>
                <a:sym typeface="Gill Sans"/>
              </a:rPr>
              <a:t>WHEN SPIRITUALITY COMES UP</a:t>
            </a:r>
          </a:p>
        </p:txBody>
      </p:sp>
    </p:spTree>
    <p:extLst>
      <p:ext uri="{BB962C8B-B14F-4D97-AF65-F5344CB8AC3E}">
        <p14:creationId xmlns:p14="http://schemas.microsoft.com/office/powerpoint/2010/main" val="2543378949"/>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7555E"/>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venir Next"/>
        <a:ea typeface="Avenir Next"/>
        <a:cs typeface="Avenir Nex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7555E"/>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Focus In</Template>
  <TotalTime>462</TotalTime>
  <Words>3779</Words>
  <Application>Microsoft Macintosh PowerPoint</Application>
  <PresentationFormat>Custom</PresentationFormat>
  <Paragraphs>390</Paragraphs>
  <Slides>67</Slides>
  <Notes>52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Adobe Garamond Pro</vt:lpstr>
      <vt:lpstr>Arial</vt:lpstr>
      <vt:lpstr>Arial Black</vt:lpstr>
      <vt:lpstr>Calibri</vt:lpstr>
      <vt:lpstr>Calibri Light</vt:lpstr>
      <vt:lpstr>Dubai</vt:lpstr>
      <vt:lpstr>Helvetica Neue Light</vt:lpstr>
      <vt:lpstr>Lucida Grande</vt:lpstr>
      <vt:lpstr>Tahoma</vt:lpstr>
      <vt:lpstr>White</vt:lpstr>
      <vt:lpstr>REACHING NON-SPIRITUAL AUDIENCES</vt:lpstr>
      <vt:lpstr>PowerPoint Presentation</vt:lpstr>
      <vt:lpstr>THIS IS UNCONTROVERSIAL, SETTLED SCIENCE</vt:lpstr>
      <vt:lpstr>PowerPoint Presentation</vt:lpstr>
      <vt:lpstr> NON-SPIRITUAL AUDIENCES</vt:lpstr>
      <vt:lpstr>ARE YOU SAYING THAT IP IS NOT SPIRITUAL</vt:lpstr>
      <vt:lpstr>PowerPoint Presentation</vt:lpstr>
      <vt:lpstr>THE ABUSED</vt:lpstr>
      <vt:lpstr>THE  NON- ALIGNED</vt:lpstr>
      <vt:lpstr>THE  HIGHLY  DOGMATIC</vt:lpstr>
      <vt:lpstr>PowerPoint Presentation</vt:lpstr>
      <vt:lpstr>THE  HUMAN BRAIN</vt:lpstr>
      <vt:lpstr>PowerPoint Presentation</vt:lpstr>
      <vt:lpstr>let's  TRY AN EXAMPLE</vt:lpstr>
      <vt:lpstr>A CAT?  THE ZOO?  A SAFARI?  the ZODIAC? The LION KING? </vt:lpstr>
      <vt:lpstr>BUT THIS IS JUST THE BEGINNING</vt:lpstr>
      <vt:lpstr>TRANSFORMS MODIFIES ALTERS </vt:lpstr>
      <vt:lpstr> AN EDITING EXAMPLE</vt:lpstr>
      <vt:lpstr>PowerPoint Presentation</vt:lpstr>
      <vt:lpstr>PowerPoint Presentation</vt:lpstr>
      <vt:lpstr>YOUR TWO THINKING SYSTEMS</vt:lpstr>
      <vt:lpstr>PowerPoint Presentation</vt:lpstr>
      <vt:lpstr>FAST  THINKING</vt:lpstr>
      <vt:lpstr>SLOW  THINKING</vt:lpstr>
      <vt:lpstr>PowerPoint Presentation</vt:lpstr>
      <vt:lpstr>PowerPoint Presentation</vt:lpstr>
      <vt:lpstr>BUT FAST THINKING IS NOT JUST </vt:lpstr>
      <vt:lpstr>PowerPoint Presentation</vt:lpstr>
      <vt:lpstr>WHAT’S THE DIFFERENCE</vt:lpstr>
      <vt:lpstr>YOUR  FAST THINKING</vt:lpstr>
      <vt:lpstr>PowerPoint Presentation</vt:lpstr>
      <vt:lpstr>PowerPoint Presentation</vt:lpstr>
      <vt:lpstr>THERE ARE MANY TYPES</vt:lpstr>
      <vt:lpstr>YOUR WILLPOWER WILL ALWAYS  FAIL YOU</vt:lpstr>
      <vt:lpstr>FAST  THINKING IS  NOT A JUDGE </vt:lpstr>
      <vt:lpstr>PowerPoint Presentation</vt:lpstr>
      <vt:lpstr>THE GOOD NEWS?</vt:lpstr>
      <vt:lpstr>PowerPoint Presentation</vt:lpstr>
      <vt:lpstr>PowerPoint Presentation</vt:lpstr>
      <vt:lpstr>PowerPoint Presentation</vt:lpstr>
      <vt:lpstr>WHAT MAKES  A STRONG ASSOCIATION</vt:lpstr>
      <vt:lpstr>AND YOUR 5 SENSES</vt:lpstr>
      <vt:lpstr>PowerPoint Presentation</vt:lpstr>
      <vt:lpstr>PowerPoint Presentation</vt:lpstr>
      <vt:lpstr>SEARCH ENGINE</vt:lpstr>
      <vt:lpstr>PowerPoint Presentation</vt:lpstr>
      <vt:lpstr>PowerPoint Presentation</vt:lpstr>
      <vt:lpstr>IT GIVES YOU INSIGHT AND  INSPIRATION  </vt:lpstr>
      <vt:lpstr>PowerPoint Presentation</vt:lpstr>
      <vt:lpstr>PowerPoint Presentation</vt:lpstr>
      <vt:lpstr>PowerPoint Presentation</vt:lpstr>
      <vt:lpstr>THE SOURCE OF CREATION</vt:lpstr>
      <vt:lpstr>CREATIVITY IS AT THE CORE</vt:lpstr>
      <vt:lpstr>PowerPoint Presentation</vt:lpstr>
      <vt:lpstr>CREATIVITY IS AN INVESTMENT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RECLAIM YOUR POWER</vt:lpstr>
      <vt:lpstr>WILLPOWER CAN’T RESIST YOUR HABITS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HUMAN BRAIN</dc:title>
  <dc:creator>Annaliese Wimbleton</dc:creator>
  <cp:lastModifiedBy>David Casti</cp:lastModifiedBy>
  <cp:revision>126</cp:revision>
  <cp:lastPrinted>2018-04-30T21:53:57Z</cp:lastPrinted>
  <dcterms:created xsi:type="dcterms:W3CDTF">2018-04-15T04:09:31Z</dcterms:created>
  <dcterms:modified xsi:type="dcterms:W3CDTF">2019-05-04T21:53:25Z</dcterms:modified>
</cp:coreProperties>
</file>