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4.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5.xml" ContentType="application/vnd.openxmlformats-officedocument.presentationml.notesSlide+xml"/>
  <Override PartName="/ppt/ink/ink3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8.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9.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10.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notesSlides/notesSlide11.xml" ContentType="application/vnd.openxmlformats-officedocument.presentationml.notesSlide+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notesSlides/notesSlide12.xml" ContentType="application/vnd.openxmlformats-officedocument.presentationml.notesSlide+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notesSlides/notesSlide13.xml" ContentType="application/vnd.openxmlformats-officedocument.presentationml.notesSlide+xml"/>
  <Override PartName="/ppt/ink/ink22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notesSlides/notesSlide16.xml" ContentType="application/vnd.openxmlformats-officedocument.presentationml.notesSlide+xml"/>
  <Override PartName="/ppt/ink/ink227.xml" ContentType="application/inkml+xml"/>
  <Override PartName="/ppt/ink/ink228.xml" ContentType="application/inkml+xml"/>
  <Override PartName="/ppt/notesSlides/notesSlide17.xml" ContentType="application/vnd.openxmlformats-officedocument.presentationml.notesSlide+xml"/>
  <Override PartName="/ppt/ink/ink229.xml" ContentType="application/inkml+xml"/>
  <Override PartName="/ppt/ink/ink230.xml" ContentType="application/inkml+xml"/>
  <Override PartName="/ppt/ink/ink231.xml" ContentType="application/inkml+xml"/>
  <Override PartName="/ppt/notesSlides/notesSlide18.xml" ContentType="application/vnd.openxmlformats-officedocument.presentationml.notesSlide+xml"/>
  <Override PartName="/ppt/ink/ink232.xml" ContentType="application/inkml+xml"/>
  <Override PartName="/ppt/ink/ink233.xml" ContentType="application/inkml+xml"/>
  <Override PartName="/ppt/ink/ink234.xml" ContentType="application/inkml+xml"/>
  <Override PartName="/ppt/comments/comment1.xml" ContentType="application/vnd.openxmlformats-officedocument.presentationml.comments+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xml" ContentType="application/vnd.openxmlformats-officedocument.presentationml.tags+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0.xml" ContentType="application/vnd.openxmlformats-officedocument.presentationml.tags+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1.xml" ContentType="application/vnd.openxmlformats-officedocument.presentationml.tags+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2.xml" ContentType="application/vnd.openxmlformats-officedocument.presentationml.tags+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3.xml" ContentType="application/vnd.openxmlformats-officedocument.presentationml.tags+xml"/>
  <Override PartName="/ppt/notesSlides/notesSlide35.xml" ContentType="application/vnd.openxmlformats-officedocument.presentationml.notesSlide+xml"/>
  <Override PartName="/ppt/tags/tag14.xml" ContentType="application/vnd.openxmlformats-officedocument.presentationml.tags+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68.xml" ContentType="application/inkml+xml"/>
  <Override PartName="/ppt/ink/ink26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9"/>
  </p:notesMasterIdLst>
  <p:sldIdLst>
    <p:sldId id="265" r:id="rId2"/>
    <p:sldId id="266" r:id="rId3"/>
    <p:sldId id="267" r:id="rId4"/>
    <p:sldId id="268" r:id="rId5"/>
    <p:sldId id="269" r:id="rId6"/>
    <p:sldId id="270" r:id="rId7"/>
    <p:sldId id="271" r:id="rId8"/>
    <p:sldId id="272" r:id="rId9"/>
    <p:sldId id="273" r:id="rId10"/>
    <p:sldId id="274" r:id="rId11"/>
    <p:sldId id="275" r:id="rId12"/>
    <p:sldId id="276" r:id="rId13"/>
    <p:sldId id="277" r:id="rId14"/>
    <p:sldId id="450"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441" r:id="rId81"/>
    <p:sldId id="448" r:id="rId82"/>
    <p:sldId id="432" r:id="rId83"/>
    <p:sldId id="433" r:id="rId84"/>
    <p:sldId id="434" r:id="rId85"/>
    <p:sldId id="435" r:id="rId86"/>
    <p:sldId id="436" r:id="rId87"/>
    <p:sldId id="437" r:id="rId88"/>
    <p:sldId id="438" r:id="rId89"/>
    <p:sldId id="439" r:id="rId90"/>
    <p:sldId id="443" r:id="rId91"/>
    <p:sldId id="363" r:id="rId92"/>
    <p:sldId id="427" r:id="rId93"/>
    <p:sldId id="428" r:id="rId94"/>
    <p:sldId id="429" r:id="rId95"/>
    <p:sldId id="440" r:id="rId96"/>
    <p:sldId id="402" r:id="rId97"/>
    <p:sldId id="424" r:id="rId98"/>
    <p:sldId id="425" r:id="rId99"/>
    <p:sldId id="426" r:id="rId100"/>
    <p:sldId id="403" r:id="rId101"/>
    <p:sldId id="404" r:id="rId102"/>
    <p:sldId id="406" r:id="rId103"/>
    <p:sldId id="405" r:id="rId104"/>
    <p:sldId id="431" r:id="rId105"/>
    <p:sldId id="444" r:id="rId106"/>
    <p:sldId id="445" r:id="rId107"/>
    <p:sldId id="447" r:id="rId108"/>
    <p:sldId id="446" r:id="rId109"/>
    <p:sldId id="449" r:id="rId110"/>
    <p:sldId id="442" r:id="rId111"/>
    <p:sldId id="364" r:id="rId112"/>
    <p:sldId id="365" r:id="rId113"/>
    <p:sldId id="366" r:id="rId114"/>
    <p:sldId id="367" r:id="rId115"/>
    <p:sldId id="368" r:id="rId116"/>
    <p:sldId id="369" r:id="rId117"/>
    <p:sldId id="370" r:id="rId118"/>
  </p:sldIdLst>
  <p:sldSz cx="12192000" cy="6858000"/>
  <p:notesSz cx="6858000" cy="9144000"/>
  <p:custShowLst>
    <p:custShow name="Start at WB REVIEW" id="0">
      <p:sldLst>
        <p:sld r:id="rId112"/>
        <p:sld r:id="rId113"/>
        <p:sld r:id="rId114"/>
        <p:sld r:id="rId115"/>
        <p:sld r:id="rId116"/>
        <p:sld r:id="rId117"/>
        <p:sld r:id="rId118"/>
        <p:sld r:id="rId2"/>
        <p:sld r:id="rId3"/>
        <p:sld r:id="rId4"/>
        <p:sld r:id="rId5"/>
        <p:sld r:id="rId6"/>
        <p:sld r:id="rId7"/>
        <p:sld r:id="rId8"/>
        <p:sld r:id="rId9"/>
        <p:sld r:id="rId10"/>
        <p:sld r:id="rId11"/>
        <p:sld r:id="rId12"/>
        <p:sld r:id="rId13"/>
        <p:sld r:id="rId14"/>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 r:id="rId61"/>
        <p:sld r:id="rId62"/>
        <p:sld r:id="rId63"/>
        <p:sld r:id="rId64"/>
        <p:sld r:id="rId65"/>
        <p:sld r:id="rId66"/>
        <p:sld r:id="rId67"/>
        <p:sld r:id="rId68"/>
        <p:sld r:id="rId69"/>
        <p:sld r:id="rId70"/>
        <p:sld r:id="rId71"/>
        <p:sld r:id="rId72"/>
        <p:sld r:id="rId73"/>
        <p:sld r:id="rId74"/>
        <p:sld r:id="rId75"/>
        <p:sld r:id="rId76"/>
        <p:sld r:id="rId77"/>
        <p:sld r:id="rId78"/>
        <p:sld r:id="rId79"/>
        <p:sld r:id="rId80"/>
        <p:sld r:id="rId92"/>
        <p:sld r:id="rId93"/>
        <p:sld r:id="rId94"/>
        <p:sld r:id="rId95"/>
        <p:sld r:id="rId83"/>
        <p:sld r:id="rId84"/>
        <p:sld r:id="rId85"/>
        <p:sld r:id="rId86"/>
        <p:sld r:id="rId87"/>
        <p:sld r:id="rId88"/>
        <p:sld r:id="rId89"/>
        <p:sld r:id="rId90"/>
        <p:sld r:id="rId96"/>
        <p:sld r:id="rId97"/>
        <p:sld r:id="rId98"/>
        <p:sld r:id="rId99"/>
        <p:sld r:id="rId100"/>
        <p:sld r:id="rId101"/>
        <p:sld r:id="rId102"/>
        <p:sld r:id="rId103"/>
        <p:sld r:id="rId104"/>
        <p:sld r:id="rId105"/>
        <p:sld r:id="rId81"/>
        <p:sld r:id="rId11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C093A5-89BC-4C24-BC16-96BD017F2351}">
          <p14:sldIdLst>
            <p14:sldId id="265"/>
            <p14:sldId id="266"/>
            <p14:sldId id="267"/>
            <p14:sldId id="268"/>
            <p14:sldId id="269"/>
            <p14:sldId id="270"/>
            <p14:sldId id="271"/>
            <p14:sldId id="272"/>
            <p14:sldId id="273"/>
            <p14:sldId id="274"/>
            <p14:sldId id="275"/>
            <p14:sldId id="276"/>
            <p14:sldId id="277"/>
            <p14:sldId id="450"/>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441"/>
            <p14:sldId id="448"/>
            <p14:sldId id="432"/>
            <p14:sldId id="433"/>
            <p14:sldId id="434"/>
            <p14:sldId id="435"/>
            <p14:sldId id="436"/>
            <p14:sldId id="437"/>
            <p14:sldId id="438"/>
            <p14:sldId id="439"/>
            <p14:sldId id="443"/>
            <p14:sldId id="363"/>
            <p14:sldId id="427"/>
            <p14:sldId id="428"/>
            <p14:sldId id="429"/>
            <p14:sldId id="440"/>
            <p14:sldId id="402"/>
            <p14:sldId id="424"/>
            <p14:sldId id="425"/>
            <p14:sldId id="426"/>
            <p14:sldId id="403"/>
            <p14:sldId id="404"/>
            <p14:sldId id="406"/>
            <p14:sldId id="405"/>
            <p14:sldId id="431"/>
            <p14:sldId id="444"/>
            <p14:sldId id="445"/>
            <p14:sldId id="447"/>
            <p14:sldId id="446"/>
            <p14:sldId id="449"/>
            <p14:sldId id="442"/>
            <p14:sldId id="364"/>
            <p14:sldId id="365"/>
            <p14:sldId id="366"/>
            <p14:sldId id="367"/>
            <p14:sldId id="368"/>
            <p14:sldId id="369"/>
            <p14:sldId id="3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ooley" initials="MD" lastIdx="1" clrIdx="0">
    <p:extLst>
      <p:ext uri="{19B8F6BF-5375-455C-9EA6-DF929625EA0E}">
        <p15:presenceInfo xmlns:p15="http://schemas.microsoft.com/office/powerpoint/2012/main" userId="e77cc4f16b7415be" providerId="Windows Live"/>
      </p:ext>
    </p:extLst>
  </p:cmAuthor>
  <p:cmAuthor id="2" name="Mike Dooley" initials="MD" lastIdx="2" clrIdx="1">
    <p:extLst>
      <p:ext uri="{19B8F6BF-5375-455C-9EA6-DF929625EA0E}">
        <p15:presenceInfo xmlns:p15="http://schemas.microsoft.com/office/powerpoint/2012/main" userId="Mike Doo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1BF8F-2DFA-4978-8AB6-16230D3A81A8}" v="29" dt="2021-09-30T15:25:12.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1" autoAdjust="0"/>
    <p:restoredTop sz="86461" autoAdjust="0"/>
  </p:normalViewPr>
  <p:slideViewPr>
    <p:cSldViewPr snapToGrid="0">
      <p:cViewPr varScale="1">
        <p:scale>
          <a:sx n="78" d="100"/>
          <a:sy n="78" d="100"/>
        </p:scale>
        <p:origin x="102" y="43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125"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Dooley" userId="1d89ee31-be76-471c-b5ac-3a9317c44878" providerId="ADAL" clId="{2941BF8F-2DFA-4978-8AB6-16230D3A81A8}"/>
    <pc:docChg chg="undo redo custSel modSld sldOrd">
      <pc:chgData name="Mike Dooley" userId="1d89ee31-be76-471c-b5ac-3a9317c44878" providerId="ADAL" clId="{2941BF8F-2DFA-4978-8AB6-16230D3A81A8}" dt="2021-09-30T15:28:37.006" v="151"/>
      <pc:docMkLst>
        <pc:docMk/>
      </pc:docMkLst>
      <pc:sldChg chg="ord">
        <pc:chgData name="Mike Dooley" userId="1d89ee31-be76-471c-b5ac-3a9317c44878" providerId="ADAL" clId="{2941BF8F-2DFA-4978-8AB6-16230D3A81A8}" dt="2021-09-30T15:28:37.006" v="151"/>
        <pc:sldMkLst>
          <pc:docMk/>
          <pc:sldMk cId="1345826038" sldId="268"/>
        </pc:sldMkLst>
      </pc:sldChg>
      <pc:sldChg chg="addSp delSp modSp mod">
        <pc:chgData name="Mike Dooley" userId="1d89ee31-be76-471c-b5ac-3a9317c44878" providerId="ADAL" clId="{2941BF8F-2DFA-4978-8AB6-16230D3A81A8}" dt="2021-09-30T15:21:55.269" v="82" actId="21"/>
        <pc:sldMkLst>
          <pc:docMk/>
          <pc:sldMk cId="794939657" sldId="364"/>
        </pc:sldMkLst>
        <pc:picChg chg="add del mod modCrop">
          <ac:chgData name="Mike Dooley" userId="1d89ee31-be76-471c-b5ac-3a9317c44878" providerId="ADAL" clId="{2941BF8F-2DFA-4978-8AB6-16230D3A81A8}" dt="2021-09-30T15:21:55.269" v="82" actId="21"/>
          <ac:picMkLst>
            <pc:docMk/>
            <pc:sldMk cId="794939657" sldId="364"/>
            <ac:picMk id="4" creationId="{D72132DE-0F23-4865-A558-59AF63E2C72E}"/>
          </ac:picMkLst>
        </pc:picChg>
        <pc:picChg chg="del">
          <ac:chgData name="Mike Dooley" userId="1d89ee31-be76-471c-b5ac-3a9317c44878" providerId="ADAL" clId="{2941BF8F-2DFA-4978-8AB6-16230D3A81A8}" dt="2021-09-30T15:18:28.972" v="11" actId="478"/>
          <ac:picMkLst>
            <pc:docMk/>
            <pc:sldMk cId="794939657" sldId="364"/>
            <ac:picMk id="7" creationId="{19E9E626-3CD1-4968-9158-78BDF1156F0C}"/>
          </ac:picMkLst>
        </pc:picChg>
        <pc:picChg chg="add mod">
          <ac:chgData name="Mike Dooley" userId="1d89ee31-be76-471c-b5ac-3a9317c44878" providerId="ADAL" clId="{2941BF8F-2DFA-4978-8AB6-16230D3A81A8}" dt="2021-09-30T15:20:47.319" v="72" actId="1037"/>
          <ac:picMkLst>
            <pc:docMk/>
            <pc:sldMk cId="794939657" sldId="364"/>
            <ac:picMk id="100" creationId="{18F935F6-670F-4BA3-8983-5E51388F1577}"/>
          </ac:picMkLst>
        </pc:picChg>
      </pc:sldChg>
      <pc:sldChg chg="addSp delSp modSp mod modShow">
        <pc:chgData name="Mike Dooley" userId="1d89ee31-be76-471c-b5ac-3a9317c44878" providerId="ADAL" clId="{2941BF8F-2DFA-4978-8AB6-16230D3A81A8}" dt="2021-09-30T15:24:57.928" v="139"/>
        <pc:sldMkLst>
          <pc:docMk/>
          <pc:sldMk cId="1650071069" sldId="427"/>
        </pc:sldMkLst>
        <pc:picChg chg="del">
          <ac:chgData name="Mike Dooley" userId="1d89ee31-be76-471c-b5ac-3a9317c44878" providerId="ADAL" clId="{2941BF8F-2DFA-4978-8AB6-16230D3A81A8}" dt="2021-09-30T15:24:57.540" v="138" actId="478"/>
          <ac:picMkLst>
            <pc:docMk/>
            <pc:sldMk cId="1650071069" sldId="427"/>
            <ac:picMk id="4" creationId="{CC6A484F-425C-435C-9152-BB7BEF7E0437}"/>
          </ac:picMkLst>
        </pc:picChg>
        <pc:picChg chg="add mod">
          <ac:chgData name="Mike Dooley" userId="1d89ee31-be76-471c-b5ac-3a9317c44878" providerId="ADAL" clId="{2941BF8F-2DFA-4978-8AB6-16230D3A81A8}" dt="2021-09-30T15:24:57.928" v="139"/>
          <ac:picMkLst>
            <pc:docMk/>
            <pc:sldMk cId="1650071069" sldId="427"/>
            <ac:picMk id="5" creationId="{800FE4E7-6F68-4524-8627-504006BF21F3}"/>
          </ac:picMkLst>
        </pc:picChg>
      </pc:sldChg>
      <pc:sldChg chg="addSp delSp modSp mod modShow">
        <pc:chgData name="Mike Dooley" userId="1d89ee31-be76-471c-b5ac-3a9317c44878" providerId="ADAL" clId="{2941BF8F-2DFA-4978-8AB6-16230D3A81A8}" dt="2021-09-30T15:25:05.334" v="142" actId="1076"/>
        <pc:sldMkLst>
          <pc:docMk/>
          <pc:sldMk cId="2110225804" sldId="428"/>
        </pc:sldMkLst>
        <pc:picChg chg="del">
          <ac:chgData name="Mike Dooley" userId="1d89ee31-be76-471c-b5ac-3a9317c44878" providerId="ADAL" clId="{2941BF8F-2DFA-4978-8AB6-16230D3A81A8}" dt="2021-09-30T15:25:02.276" v="140" actId="478"/>
          <ac:picMkLst>
            <pc:docMk/>
            <pc:sldMk cId="2110225804" sldId="428"/>
            <ac:picMk id="3" creationId="{4CBB8F2A-9A5A-4BE8-BF86-7EB4AE914D6D}"/>
          </ac:picMkLst>
        </pc:picChg>
        <pc:picChg chg="add mod">
          <ac:chgData name="Mike Dooley" userId="1d89ee31-be76-471c-b5ac-3a9317c44878" providerId="ADAL" clId="{2941BF8F-2DFA-4978-8AB6-16230D3A81A8}" dt="2021-09-30T15:25:05.334" v="142" actId="1076"/>
          <ac:picMkLst>
            <pc:docMk/>
            <pc:sldMk cId="2110225804" sldId="428"/>
            <ac:picMk id="5" creationId="{2598D766-677D-47EF-9D3A-B661A665A917}"/>
          </ac:picMkLst>
        </pc:picChg>
      </pc:sldChg>
      <pc:sldChg chg="addSp delSp modSp mod setBg modShow">
        <pc:chgData name="Mike Dooley" userId="1d89ee31-be76-471c-b5ac-3a9317c44878" providerId="ADAL" clId="{2941BF8F-2DFA-4978-8AB6-16230D3A81A8}" dt="2021-09-30T15:25:27.284" v="147" actId="1076"/>
        <pc:sldMkLst>
          <pc:docMk/>
          <pc:sldMk cId="1071702716" sldId="429"/>
        </pc:sldMkLst>
        <pc:spChg chg="mod">
          <ac:chgData name="Mike Dooley" userId="1d89ee31-be76-471c-b5ac-3a9317c44878" providerId="ADAL" clId="{2941BF8F-2DFA-4978-8AB6-16230D3A81A8}" dt="2021-09-30T15:25:18.401" v="146" actId="26606"/>
          <ac:spMkLst>
            <pc:docMk/>
            <pc:sldMk cId="1071702716" sldId="429"/>
            <ac:spMk id="4" creationId="{03C0139F-2B3D-40F2-89A5-52A54C5315F8}"/>
          </ac:spMkLst>
        </pc:spChg>
        <pc:picChg chg="del">
          <ac:chgData name="Mike Dooley" userId="1d89ee31-be76-471c-b5ac-3a9317c44878" providerId="ADAL" clId="{2941BF8F-2DFA-4978-8AB6-16230D3A81A8}" dt="2021-09-30T15:25:12.261" v="143" actId="478"/>
          <ac:picMkLst>
            <pc:docMk/>
            <pc:sldMk cId="1071702716" sldId="429"/>
            <ac:picMk id="3" creationId="{6C38F2DB-24F8-4E82-8667-389A17290332}"/>
          </ac:picMkLst>
        </pc:picChg>
        <pc:picChg chg="add mod">
          <ac:chgData name="Mike Dooley" userId="1d89ee31-be76-471c-b5ac-3a9317c44878" providerId="ADAL" clId="{2941BF8F-2DFA-4978-8AB6-16230D3A81A8}" dt="2021-09-30T15:25:27.284" v="147" actId="1076"/>
          <ac:picMkLst>
            <pc:docMk/>
            <pc:sldMk cId="1071702716" sldId="429"/>
            <ac:picMk id="5" creationId="{E6EF34E7-3489-437C-94FE-907E99B7ABB0}"/>
          </ac:picMkLst>
        </pc:picChg>
        <pc:picChg chg="add del">
          <ac:chgData name="Mike Dooley" userId="1d89ee31-be76-471c-b5ac-3a9317c44878" providerId="ADAL" clId="{2941BF8F-2DFA-4978-8AB6-16230D3A81A8}" dt="2021-09-30T15:25:18.401" v="146" actId="26606"/>
          <ac:picMkLst>
            <pc:docMk/>
            <pc:sldMk cId="1071702716" sldId="429"/>
            <ac:picMk id="10" creationId="{A53ED3FC-3BE8-4F1F-BEF1-74B1C721718A}"/>
          </ac:picMkLst>
        </pc:picChg>
      </pc:sldChg>
      <pc:sldChg chg="addSp delSp modSp mod">
        <pc:chgData name="Mike Dooley" userId="1d89ee31-be76-471c-b5ac-3a9317c44878" providerId="ADAL" clId="{2941BF8F-2DFA-4978-8AB6-16230D3A81A8}" dt="2021-09-30T15:22:38.774" v="102" actId="1037"/>
        <pc:sldMkLst>
          <pc:docMk/>
          <pc:sldMk cId="1531362431" sldId="432"/>
        </pc:sldMkLst>
        <pc:picChg chg="add mod">
          <ac:chgData name="Mike Dooley" userId="1d89ee31-be76-471c-b5ac-3a9317c44878" providerId="ADAL" clId="{2941BF8F-2DFA-4978-8AB6-16230D3A81A8}" dt="2021-09-30T15:22:38.774" v="102" actId="1037"/>
          <ac:picMkLst>
            <pc:docMk/>
            <pc:sldMk cId="1531362431" sldId="432"/>
            <ac:picMk id="89" creationId="{9C48E8A6-1611-41D9-AD2F-36F13D05C989}"/>
          </ac:picMkLst>
        </pc:picChg>
        <pc:picChg chg="del mod">
          <ac:chgData name="Mike Dooley" userId="1d89ee31-be76-471c-b5ac-3a9317c44878" providerId="ADAL" clId="{2941BF8F-2DFA-4978-8AB6-16230D3A81A8}" dt="2021-09-30T15:17:06.773" v="2" actId="478"/>
          <ac:picMkLst>
            <pc:docMk/>
            <pc:sldMk cId="1531362431" sldId="432"/>
            <ac:picMk id="99" creationId="{0206FD4E-49F8-494A-8A3F-0647A5A4BC76}"/>
          </ac:picMkLst>
        </pc:picChg>
      </pc:sldChg>
      <pc:sldChg chg="addSp delSp modSp mod">
        <pc:chgData name="Mike Dooley" userId="1d89ee31-be76-471c-b5ac-3a9317c44878" providerId="ADAL" clId="{2941BF8F-2DFA-4978-8AB6-16230D3A81A8}" dt="2021-09-30T15:23:35.869" v="112" actId="1440"/>
        <pc:sldMkLst>
          <pc:docMk/>
          <pc:sldMk cId="518828470" sldId="433"/>
        </pc:sldMkLst>
        <pc:picChg chg="add mod">
          <ac:chgData name="Mike Dooley" userId="1d89ee31-be76-471c-b5ac-3a9317c44878" providerId="ADAL" clId="{2941BF8F-2DFA-4978-8AB6-16230D3A81A8}" dt="2021-09-30T15:23:35.869" v="112" actId="1440"/>
          <ac:picMkLst>
            <pc:docMk/>
            <pc:sldMk cId="518828470" sldId="433"/>
            <ac:picMk id="9" creationId="{B7A69190-A62A-4D8F-96CB-C1B1E26574DF}"/>
          </ac:picMkLst>
        </pc:picChg>
        <pc:picChg chg="del">
          <ac:chgData name="Mike Dooley" userId="1d89ee31-be76-471c-b5ac-3a9317c44878" providerId="ADAL" clId="{2941BF8F-2DFA-4978-8AB6-16230D3A81A8}" dt="2021-09-30T15:22:50.907" v="103" actId="478"/>
          <ac:picMkLst>
            <pc:docMk/>
            <pc:sldMk cId="518828470" sldId="433"/>
            <ac:picMk id="10" creationId="{B5E5AE50-C4AC-4C8C-8651-A59923778964}"/>
          </ac:picMkLst>
        </pc:picChg>
      </pc:sldChg>
      <pc:sldChg chg="addSp delSp modSp mod">
        <pc:chgData name="Mike Dooley" userId="1d89ee31-be76-471c-b5ac-3a9317c44878" providerId="ADAL" clId="{2941BF8F-2DFA-4978-8AB6-16230D3A81A8}" dt="2021-09-30T15:23:53.505" v="125" actId="1037"/>
        <pc:sldMkLst>
          <pc:docMk/>
          <pc:sldMk cId="2105621016" sldId="434"/>
        </pc:sldMkLst>
        <pc:picChg chg="add mod">
          <ac:chgData name="Mike Dooley" userId="1d89ee31-be76-471c-b5ac-3a9317c44878" providerId="ADAL" clId="{2941BF8F-2DFA-4978-8AB6-16230D3A81A8}" dt="2021-09-30T15:23:53.505" v="125" actId="1037"/>
          <ac:picMkLst>
            <pc:docMk/>
            <pc:sldMk cId="2105621016" sldId="434"/>
            <ac:picMk id="9" creationId="{3631800B-53D9-43B5-857D-99F537B8C4B0}"/>
          </ac:picMkLst>
        </pc:picChg>
        <pc:picChg chg="del">
          <ac:chgData name="Mike Dooley" userId="1d89ee31-be76-471c-b5ac-3a9317c44878" providerId="ADAL" clId="{2941BF8F-2DFA-4978-8AB6-16230D3A81A8}" dt="2021-09-30T15:23:41.660" v="113" actId="478"/>
          <ac:picMkLst>
            <pc:docMk/>
            <pc:sldMk cId="2105621016" sldId="434"/>
            <ac:picMk id="10" creationId="{4B7CCF2B-60EE-4970-A57C-ABB5D6E01A4F}"/>
          </ac:picMkLst>
        </pc:picChg>
      </pc:sldChg>
      <pc:sldChg chg="addSp delSp modSp mod">
        <pc:chgData name="Mike Dooley" userId="1d89ee31-be76-471c-b5ac-3a9317c44878" providerId="ADAL" clId="{2941BF8F-2DFA-4978-8AB6-16230D3A81A8}" dt="2021-09-30T15:24:06.045" v="128" actId="1076"/>
        <pc:sldMkLst>
          <pc:docMk/>
          <pc:sldMk cId="2964996612" sldId="435"/>
        </pc:sldMkLst>
        <pc:picChg chg="del">
          <ac:chgData name="Mike Dooley" userId="1d89ee31-be76-471c-b5ac-3a9317c44878" providerId="ADAL" clId="{2941BF8F-2DFA-4978-8AB6-16230D3A81A8}" dt="2021-09-30T15:24:01.460" v="126" actId="478"/>
          <ac:picMkLst>
            <pc:docMk/>
            <pc:sldMk cId="2964996612" sldId="435"/>
            <ac:picMk id="10" creationId="{D94A9EE4-9226-458C-958D-B83E565376BB}"/>
          </ac:picMkLst>
        </pc:picChg>
        <pc:picChg chg="add mod">
          <ac:chgData name="Mike Dooley" userId="1d89ee31-be76-471c-b5ac-3a9317c44878" providerId="ADAL" clId="{2941BF8F-2DFA-4978-8AB6-16230D3A81A8}" dt="2021-09-30T15:24:06.045" v="128" actId="1076"/>
          <ac:picMkLst>
            <pc:docMk/>
            <pc:sldMk cId="2964996612" sldId="435"/>
            <ac:picMk id="11" creationId="{6BD84458-D444-4E06-BFC1-D251CBB18EC0}"/>
          </ac:picMkLst>
        </pc:picChg>
      </pc:sldChg>
      <pc:sldChg chg="addSp delSp modSp mod">
        <pc:chgData name="Mike Dooley" userId="1d89ee31-be76-471c-b5ac-3a9317c44878" providerId="ADAL" clId="{2941BF8F-2DFA-4978-8AB6-16230D3A81A8}" dt="2021-09-30T15:24:17.676" v="131" actId="1076"/>
        <pc:sldMkLst>
          <pc:docMk/>
          <pc:sldMk cId="980553124" sldId="436"/>
        </pc:sldMkLst>
        <pc:picChg chg="del">
          <ac:chgData name="Mike Dooley" userId="1d89ee31-be76-471c-b5ac-3a9317c44878" providerId="ADAL" clId="{2941BF8F-2DFA-4978-8AB6-16230D3A81A8}" dt="2021-09-30T15:24:13.667" v="129" actId="478"/>
          <ac:picMkLst>
            <pc:docMk/>
            <pc:sldMk cId="980553124" sldId="436"/>
            <ac:picMk id="9" creationId="{5BC8588C-AC8D-43A7-9D55-EF62A37ECA0B}"/>
          </ac:picMkLst>
        </pc:picChg>
        <pc:picChg chg="add mod">
          <ac:chgData name="Mike Dooley" userId="1d89ee31-be76-471c-b5ac-3a9317c44878" providerId="ADAL" clId="{2941BF8F-2DFA-4978-8AB6-16230D3A81A8}" dt="2021-09-30T15:24:17.676" v="131" actId="1076"/>
          <ac:picMkLst>
            <pc:docMk/>
            <pc:sldMk cId="980553124" sldId="436"/>
            <ac:picMk id="10" creationId="{E19F51DC-D4B7-455C-87E8-EF0A3E8A2770}"/>
          </ac:picMkLst>
        </pc:picChg>
      </pc:sldChg>
      <pc:sldChg chg="addSp delSp modSp">
        <pc:chgData name="Mike Dooley" userId="1d89ee31-be76-471c-b5ac-3a9317c44878" providerId="ADAL" clId="{2941BF8F-2DFA-4978-8AB6-16230D3A81A8}" dt="2021-09-30T15:24:21.834" v="133"/>
        <pc:sldMkLst>
          <pc:docMk/>
          <pc:sldMk cId="3746807888" sldId="437"/>
        </pc:sldMkLst>
        <pc:picChg chg="add mod">
          <ac:chgData name="Mike Dooley" userId="1d89ee31-be76-471c-b5ac-3a9317c44878" providerId="ADAL" clId="{2941BF8F-2DFA-4978-8AB6-16230D3A81A8}" dt="2021-09-30T15:24:21.834" v="133"/>
          <ac:picMkLst>
            <pc:docMk/>
            <pc:sldMk cId="3746807888" sldId="437"/>
            <ac:picMk id="8" creationId="{4216D6D0-7C3A-4D7C-9056-48496455CFA8}"/>
          </ac:picMkLst>
        </pc:picChg>
        <pc:picChg chg="del">
          <ac:chgData name="Mike Dooley" userId="1d89ee31-be76-471c-b5ac-3a9317c44878" providerId="ADAL" clId="{2941BF8F-2DFA-4978-8AB6-16230D3A81A8}" dt="2021-09-30T15:24:21.539" v="132" actId="478"/>
          <ac:picMkLst>
            <pc:docMk/>
            <pc:sldMk cId="3746807888" sldId="437"/>
            <ac:picMk id="9" creationId="{7262509E-0A3D-4713-820C-127351816031}"/>
          </ac:picMkLst>
        </pc:picChg>
      </pc:sldChg>
      <pc:sldChg chg="addSp delSp modSp">
        <pc:chgData name="Mike Dooley" userId="1d89ee31-be76-471c-b5ac-3a9317c44878" providerId="ADAL" clId="{2941BF8F-2DFA-4978-8AB6-16230D3A81A8}" dt="2021-09-30T15:24:25.964" v="135"/>
        <pc:sldMkLst>
          <pc:docMk/>
          <pc:sldMk cId="3221327959" sldId="438"/>
        </pc:sldMkLst>
        <pc:picChg chg="del">
          <ac:chgData name="Mike Dooley" userId="1d89ee31-be76-471c-b5ac-3a9317c44878" providerId="ADAL" clId="{2941BF8F-2DFA-4978-8AB6-16230D3A81A8}" dt="2021-09-30T15:24:25.627" v="134" actId="478"/>
          <ac:picMkLst>
            <pc:docMk/>
            <pc:sldMk cId="3221327959" sldId="438"/>
            <ac:picMk id="8" creationId="{5B0BBCE4-6D50-4FC4-8147-7C5D99785E3A}"/>
          </ac:picMkLst>
        </pc:picChg>
        <pc:picChg chg="add mod">
          <ac:chgData name="Mike Dooley" userId="1d89ee31-be76-471c-b5ac-3a9317c44878" providerId="ADAL" clId="{2941BF8F-2DFA-4978-8AB6-16230D3A81A8}" dt="2021-09-30T15:24:25.964" v="135"/>
          <ac:picMkLst>
            <pc:docMk/>
            <pc:sldMk cId="3221327959" sldId="438"/>
            <ac:picMk id="9" creationId="{8A476499-5146-4CF1-B80B-2580F42B2A12}"/>
          </ac:picMkLst>
        </pc:picChg>
      </pc:sldChg>
      <pc:sldChg chg="addSp delSp modSp">
        <pc:chgData name="Mike Dooley" userId="1d89ee31-be76-471c-b5ac-3a9317c44878" providerId="ADAL" clId="{2941BF8F-2DFA-4978-8AB6-16230D3A81A8}" dt="2021-09-30T15:24:29.926" v="137"/>
        <pc:sldMkLst>
          <pc:docMk/>
          <pc:sldMk cId="1259329977" sldId="439"/>
        </pc:sldMkLst>
        <pc:picChg chg="add mod">
          <ac:chgData name="Mike Dooley" userId="1d89ee31-be76-471c-b5ac-3a9317c44878" providerId="ADAL" clId="{2941BF8F-2DFA-4978-8AB6-16230D3A81A8}" dt="2021-09-30T15:24:29.926" v="137"/>
          <ac:picMkLst>
            <pc:docMk/>
            <pc:sldMk cId="1259329977" sldId="439"/>
            <ac:picMk id="8" creationId="{D395C682-D7EE-4CDA-9A7A-18EF21DA5227}"/>
          </ac:picMkLst>
        </pc:picChg>
        <pc:picChg chg="del">
          <ac:chgData name="Mike Dooley" userId="1d89ee31-be76-471c-b5ac-3a9317c44878" providerId="ADAL" clId="{2941BF8F-2DFA-4978-8AB6-16230D3A81A8}" dt="2021-09-30T15:24:29.540" v="136" actId="478"/>
          <ac:picMkLst>
            <pc:docMk/>
            <pc:sldMk cId="1259329977" sldId="439"/>
            <ac:picMk id="9" creationId="{DAE36FBC-9CF6-4E46-BF1F-D8A358A24EC2}"/>
          </ac:picMkLst>
        </pc:picChg>
      </pc:sldChg>
      <pc:sldChg chg="addSp delSp modSp mod">
        <pc:chgData name="Mike Dooley" userId="1d89ee31-be76-471c-b5ac-3a9317c44878" providerId="ADAL" clId="{2941BF8F-2DFA-4978-8AB6-16230D3A81A8}" dt="2021-09-30T15:20:45.154" v="70" actId="478"/>
        <pc:sldMkLst>
          <pc:docMk/>
          <pc:sldMk cId="2289129860" sldId="445"/>
        </pc:sldMkLst>
        <pc:picChg chg="add del mod">
          <ac:chgData name="Mike Dooley" userId="1d89ee31-be76-471c-b5ac-3a9317c44878" providerId="ADAL" clId="{2941BF8F-2DFA-4978-8AB6-16230D3A81A8}" dt="2021-09-30T15:20:44.534" v="69"/>
          <ac:picMkLst>
            <pc:docMk/>
            <pc:sldMk cId="2289129860" sldId="445"/>
            <ac:picMk id="6" creationId="{60B40FDB-9D27-4538-BFAB-5E8D7DFD05FE}"/>
          </ac:picMkLst>
        </pc:picChg>
        <pc:picChg chg="add del">
          <ac:chgData name="Mike Dooley" userId="1d89ee31-be76-471c-b5ac-3a9317c44878" providerId="ADAL" clId="{2941BF8F-2DFA-4978-8AB6-16230D3A81A8}" dt="2021-09-30T15:20:45.154" v="70" actId="478"/>
          <ac:picMkLst>
            <pc:docMk/>
            <pc:sldMk cId="2289129860" sldId="445"/>
            <ac:picMk id="7" creationId="{A16674F4-AE04-4526-A625-2F9B3EB95EB1}"/>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5-10T13:13:11.208" idx="1">
    <p:pos x="10" y="10"/>
    <p:text/>
    <p:extLst>
      <p:ext uri="{C676402C-5697-4E1C-873F-D02D1690AC5C}">
        <p15:threadingInfo xmlns:p15="http://schemas.microsoft.com/office/powerpoint/2012/main" timeZoneBias="240"/>
      </p:ext>
    </p:extLst>
  </p:cm>
  <p:cm authorId="2" dt="2021-05-10T13:13:12.407" idx="2">
    <p:pos x="106" y="106"/>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What?</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9144">
        <dgm:presLayoutVars>
          <dgm:bulletEnabled val="1"/>
        </dgm:presLayoutVars>
      </dgm:prSet>
      <dgm:spPr/>
    </dgm:pt>
  </dgm:ptLst>
  <dgm:cxnLst>
    <dgm:cxn modelId="{B2A8F119-4B12-49F0-8484-3446C36853E3}" srcId="{455C831A-CCF5-4391-A2BE-9DF065D37587}" destId="{3A0AEB6D-CEE6-4925-8D72-8A314F3FBEEE}" srcOrd="0" destOrd="0" parTransId="{0AD3B652-B096-4EE7-82E8-D45A3237634A}" sibTransId="{1DC4F9DC-0CAA-4904-9025-D446225236BC}"/>
    <dgm:cxn modelId="{5E7FDA82-9797-4894-9205-1226CF3FF921}" type="presOf" srcId="{455C831A-CCF5-4391-A2BE-9DF065D37587}" destId="{E220828C-C958-4FCF-B52F-02D7F5D17607}" srcOrd="0" destOrd="0" presId="urn:microsoft.com/office/officeart/2005/8/layout/arrow2"/>
    <dgm:cxn modelId="{730E11DE-769E-4B35-B507-767BA4BE81DB}" type="presOf" srcId="{3A0AEB6D-CEE6-4925-8D72-8A314F3FBEEE}" destId="{245B7B91-CE2A-4750-9224-5108F83CC00B}" srcOrd="0" destOrd="0" presId="urn:microsoft.com/office/officeart/2005/8/layout/arrow2"/>
    <dgm:cxn modelId="{62D647CC-A056-4E50-B297-BE84BA74E95E}" type="presParOf" srcId="{E220828C-C958-4FCF-B52F-02D7F5D17607}" destId="{82ED47FD-CD8E-4EC8-A7E3-BF3AC4BC5C1A}" srcOrd="0" destOrd="0" presId="urn:microsoft.com/office/officeart/2005/8/layout/arrow2"/>
    <dgm:cxn modelId="{18115BB0-5275-4C70-967A-0C44C1FDA85C}" type="presParOf" srcId="{E220828C-C958-4FCF-B52F-02D7F5D17607}" destId="{F55F912F-6C26-4F21-9E83-837D9B515031}" srcOrd="1" destOrd="0" presId="urn:microsoft.com/office/officeart/2005/8/layout/arrow2"/>
    <dgm:cxn modelId="{ED165D3F-86E6-48A2-AB8D-1EB46CD0F9B8}" type="presParOf" srcId="{F55F912F-6C26-4F21-9E83-837D9B515031}" destId="{47532C4B-3878-428A-8004-5B62CE6D9B79}" srcOrd="0" destOrd="0" presId="urn:microsoft.com/office/officeart/2005/8/layout/arrow2"/>
    <dgm:cxn modelId="{34157815-4DE3-4700-9322-36CD78913CE5}"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2000" b="1" dirty="0">
              <a:solidFill>
                <a:schemeClr val="accent2"/>
              </a:solidFill>
            </a:rPr>
            <a:t>Deliver!</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8962">
        <dgm:presLayoutVars>
          <dgm:bulletEnabled val="1"/>
        </dgm:presLayoutVars>
      </dgm:prSet>
      <dgm:spPr/>
    </dgm:pt>
  </dgm:ptLst>
  <dgm:cxnLst>
    <dgm:cxn modelId="{B2A8F119-4B12-49F0-8484-3446C36853E3}" srcId="{455C831A-CCF5-4391-A2BE-9DF065D37587}" destId="{3A0AEB6D-CEE6-4925-8D72-8A314F3FBEEE}" srcOrd="0" destOrd="0" parTransId="{0AD3B652-B096-4EE7-82E8-D45A3237634A}" sibTransId="{1DC4F9DC-0CAA-4904-9025-D446225236BC}"/>
    <dgm:cxn modelId="{8AB78F9A-5245-41A7-AACE-BA1B38EA6A47}" type="presOf" srcId="{455C831A-CCF5-4391-A2BE-9DF065D37587}" destId="{E220828C-C958-4FCF-B52F-02D7F5D17607}" srcOrd="0" destOrd="0" presId="urn:microsoft.com/office/officeart/2005/8/layout/arrow2"/>
    <dgm:cxn modelId="{C019D9ED-BE08-4499-BA50-684224FE789D}" type="presOf" srcId="{3A0AEB6D-CEE6-4925-8D72-8A314F3FBEEE}" destId="{245B7B91-CE2A-4750-9224-5108F83CC00B}" srcOrd="0" destOrd="0" presId="urn:microsoft.com/office/officeart/2005/8/layout/arrow2"/>
    <dgm:cxn modelId="{5A893658-0995-4679-96DB-4DCF22471F6A}" type="presParOf" srcId="{E220828C-C958-4FCF-B52F-02D7F5D17607}" destId="{82ED47FD-CD8E-4EC8-A7E3-BF3AC4BC5C1A}" srcOrd="0" destOrd="0" presId="urn:microsoft.com/office/officeart/2005/8/layout/arrow2"/>
    <dgm:cxn modelId="{482DA5E7-3E92-4B1B-B705-99184B7C48E0}" type="presParOf" srcId="{E220828C-C958-4FCF-B52F-02D7F5D17607}" destId="{F55F912F-6C26-4F21-9E83-837D9B515031}" srcOrd="1" destOrd="0" presId="urn:microsoft.com/office/officeart/2005/8/layout/arrow2"/>
    <dgm:cxn modelId="{C2C828D6-CE02-4269-9FD0-83464113AD27}" type="presParOf" srcId="{F55F912F-6C26-4F21-9E83-837D9B515031}" destId="{47532C4B-3878-428A-8004-5B62CE6D9B79}" srcOrd="0" destOrd="0" presId="urn:microsoft.com/office/officeart/2005/8/layout/arrow2"/>
    <dgm:cxn modelId="{6AE89CCC-2F0B-4F6F-B58A-30FF0CF758FA}"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2000" b="1" dirty="0">
              <a:solidFill>
                <a:schemeClr val="accent2"/>
              </a:solidFill>
            </a:rPr>
            <a:t>Deliver!</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8962">
        <dgm:presLayoutVars>
          <dgm:bulletEnabled val="1"/>
        </dgm:presLayoutVars>
      </dgm:prSet>
      <dgm:spPr/>
    </dgm:pt>
  </dgm:ptLst>
  <dgm:cxnLst>
    <dgm:cxn modelId="{B2A8F119-4B12-49F0-8484-3446C36853E3}" srcId="{455C831A-CCF5-4391-A2BE-9DF065D37587}" destId="{3A0AEB6D-CEE6-4925-8D72-8A314F3FBEEE}" srcOrd="0" destOrd="0" parTransId="{0AD3B652-B096-4EE7-82E8-D45A3237634A}" sibTransId="{1DC4F9DC-0CAA-4904-9025-D446225236BC}"/>
    <dgm:cxn modelId="{8AB78F9A-5245-41A7-AACE-BA1B38EA6A47}" type="presOf" srcId="{455C831A-CCF5-4391-A2BE-9DF065D37587}" destId="{E220828C-C958-4FCF-B52F-02D7F5D17607}" srcOrd="0" destOrd="0" presId="urn:microsoft.com/office/officeart/2005/8/layout/arrow2"/>
    <dgm:cxn modelId="{C019D9ED-BE08-4499-BA50-684224FE789D}" type="presOf" srcId="{3A0AEB6D-CEE6-4925-8D72-8A314F3FBEEE}" destId="{245B7B91-CE2A-4750-9224-5108F83CC00B}" srcOrd="0" destOrd="0" presId="urn:microsoft.com/office/officeart/2005/8/layout/arrow2"/>
    <dgm:cxn modelId="{5A893658-0995-4679-96DB-4DCF22471F6A}" type="presParOf" srcId="{E220828C-C958-4FCF-B52F-02D7F5D17607}" destId="{82ED47FD-CD8E-4EC8-A7E3-BF3AC4BC5C1A}" srcOrd="0" destOrd="0" presId="urn:microsoft.com/office/officeart/2005/8/layout/arrow2"/>
    <dgm:cxn modelId="{482DA5E7-3E92-4B1B-B705-99184B7C48E0}" type="presParOf" srcId="{E220828C-C958-4FCF-B52F-02D7F5D17607}" destId="{F55F912F-6C26-4F21-9E83-837D9B515031}" srcOrd="1" destOrd="0" presId="urn:microsoft.com/office/officeart/2005/8/layout/arrow2"/>
    <dgm:cxn modelId="{C2C828D6-CE02-4269-9FD0-83464113AD27}" type="presParOf" srcId="{F55F912F-6C26-4F21-9E83-837D9B515031}" destId="{47532C4B-3878-428A-8004-5B62CE6D9B79}" srcOrd="0" destOrd="0" presId="urn:microsoft.com/office/officeart/2005/8/layout/arrow2"/>
    <dgm:cxn modelId="{6AE89CCC-2F0B-4F6F-B58A-30FF0CF758FA}"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2000" b="1" dirty="0">
              <a:solidFill>
                <a:schemeClr val="accent2"/>
              </a:solidFill>
            </a:rPr>
            <a:t>Deliver!</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8962">
        <dgm:presLayoutVars>
          <dgm:bulletEnabled val="1"/>
        </dgm:presLayoutVars>
      </dgm:prSet>
      <dgm:spPr/>
    </dgm:pt>
  </dgm:ptLst>
  <dgm:cxnLst>
    <dgm:cxn modelId="{B2A8F119-4B12-49F0-8484-3446C36853E3}" srcId="{455C831A-CCF5-4391-A2BE-9DF065D37587}" destId="{3A0AEB6D-CEE6-4925-8D72-8A314F3FBEEE}" srcOrd="0" destOrd="0" parTransId="{0AD3B652-B096-4EE7-82E8-D45A3237634A}" sibTransId="{1DC4F9DC-0CAA-4904-9025-D446225236BC}"/>
    <dgm:cxn modelId="{8AB78F9A-5245-41A7-AACE-BA1B38EA6A47}" type="presOf" srcId="{455C831A-CCF5-4391-A2BE-9DF065D37587}" destId="{E220828C-C958-4FCF-B52F-02D7F5D17607}" srcOrd="0" destOrd="0" presId="urn:microsoft.com/office/officeart/2005/8/layout/arrow2"/>
    <dgm:cxn modelId="{C019D9ED-BE08-4499-BA50-684224FE789D}" type="presOf" srcId="{3A0AEB6D-CEE6-4925-8D72-8A314F3FBEEE}" destId="{245B7B91-CE2A-4750-9224-5108F83CC00B}" srcOrd="0" destOrd="0" presId="urn:microsoft.com/office/officeart/2005/8/layout/arrow2"/>
    <dgm:cxn modelId="{5A893658-0995-4679-96DB-4DCF22471F6A}" type="presParOf" srcId="{E220828C-C958-4FCF-B52F-02D7F5D17607}" destId="{82ED47FD-CD8E-4EC8-A7E3-BF3AC4BC5C1A}" srcOrd="0" destOrd="0" presId="urn:microsoft.com/office/officeart/2005/8/layout/arrow2"/>
    <dgm:cxn modelId="{482DA5E7-3E92-4B1B-B705-99184B7C48E0}" type="presParOf" srcId="{E220828C-C958-4FCF-B52F-02D7F5D17607}" destId="{F55F912F-6C26-4F21-9E83-837D9B515031}" srcOrd="1" destOrd="0" presId="urn:microsoft.com/office/officeart/2005/8/layout/arrow2"/>
    <dgm:cxn modelId="{C2C828D6-CE02-4269-9FD0-83464113AD27}" type="presParOf" srcId="{F55F912F-6C26-4F21-9E83-837D9B515031}" destId="{47532C4B-3878-428A-8004-5B62CE6D9B79}" srcOrd="0" destOrd="0" presId="urn:microsoft.com/office/officeart/2005/8/layout/arrow2"/>
    <dgm:cxn modelId="{6AE89CCC-2F0B-4F6F-B58A-30FF0CF758FA}"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What?</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9144">
        <dgm:presLayoutVars>
          <dgm:bulletEnabled val="1"/>
        </dgm:presLayoutVars>
      </dgm:prSet>
      <dgm:spPr/>
    </dgm:pt>
  </dgm:ptLst>
  <dgm:cxnLst>
    <dgm:cxn modelId="{F44EFD17-105D-4620-A994-1F98DA2909A3}" type="presOf" srcId="{3A0AEB6D-CEE6-4925-8D72-8A314F3FBEEE}" destId="{245B7B91-CE2A-4750-9224-5108F83CC00B}" srcOrd="0" destOrd="0" presId="urn:microsoft.com/office/officeart/2005/8/layout/arrow2"/>
    <dgm:cxn modelId="{B2A8F119-4B12-49F0-8484-3446C36853E3}" srcId="{455C831A-CCF5-4391-A2BE-9DF065D37587}" destId="{3A0AEB6D-CEE6-4925-8D72-8A314F3FBEEE}" srcOrd="0" destOrd="0" parTransId="{0AD3B652-B096-4EE7-82E8-D45A3237634A}" sibTransId="{1DC4F9DC-0CAA-4904-9025-D446225236BC}"/>
    <dgm:cxn modelId="{5522A9DF-F114-4641-A785-5401495C887D}" type="presOf" srcId="{455C831A-CCF5-4391-A2BE-9DF065D37587}" destId="{E220828C-C958-4FCF-B52F-02D7F5D17607}" srcOrd="0" destOrd="0" presId="urn:microsoft.com/office/officeart/2005/8/layout/arrow2"/>
    <dgm:cxn modelId="{52F78AEF-CD11-494C-B322-1D3515AFCEC3}" type="presParOf" srcId="{E220828C-C958-4FCF-B52F-02D7F5D17607}" destId="{82ED47FD-CD8E-4EC8-A7E3-BF3AC4BC5C1A}" srcOrd="0" destOrd="0" presId="urn:microsoft.com/office/officeart/2005/8/layout/arrow2"/>
    <dgm:cxn modelId="{27EAC348-8CBF-4704-A771-25D0EB8A839C}" type="presParOf" srcId="{E220828C-C958-4FCF-B52F-02D7F5D17607}" destId="{F55F912F-6C26-4F21-9E83-837D9B515031}" srcOrd="1" destOrd="0" presId="urn:microsoft.com/office/officeart/2005/8/layout/arrow2"/>
    <dgm:cxn modelId="{EDF90B82-2379-4C35-9DF4-AC97D389FCE5}" type="presParOf" srcId="{F55F912F-6C26-4F21-9E83-837D9B515031}" destId="{47532C4B-3878-428A-8004-5B62CE6D9B79}" srcOrd="0" destOrd="0" presId="urn:microsoft.com/office/officeart/2005/8/layout/arrow2"/>
    <dgm:cxn modelId="{7C7DA56B-F0EE-4798-A1E1-A22067ECFFAF}"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What?</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9144">
        <dgm:presLayoutVars>
          <dgm:bulletEnabled val="1"/>
        </dgm:presLayoutVars>
      </dgm:prSet>
      <dgm:spPr/>
    </dgm:pt>
  </dgm:ptLst>
  <dgm:cxnLst>
    <dgm:cxn modelId="{B2A8F119-4B12-49F0-8484-3446C36853E3}" srcId="{455C831A-CCF5-4391-A2BE-9DF065D37587}" destId="{3A0AEB6D-CEE6-4925-8D72-8A314F3FBEEE}" srcOrd="0" destOrd="0" parTransId="{0AD3B652-B096-4EE7-82E8-D45A3237634A}" sibTransId="{1DC4F9DC-0CAA-4904-9025-D446225236BC}"/>
    <dgm:cxn modelId="{7732C478-589B-4947-BB0F-F7EE9291049C}" type="presOf" srcId="{455C831A-CCF5-4391-A2BE-9DF065D37587}" destId="{E220828C-C958-4FCF-B52F-02D7F5D17607}" srcOrd="0" destOrd="0" presId="urn:microsoft.com/office/officeart/2005/8/layout/arrow2"/>
    <dgm:cxn modelId="{42334BDA-4AD2-4E6A-821A-1643E34F15AF}" type="presOf" srcId="{3A0AEB6D-CEE6-4925-8D72-8A314F3FBEEE}" destId="{245B7B91-CE2A-4750-9224-5108F83CC00B}" srcOrd="0" destOrd="0" presId="urn:microsoft.com/office/officeart/2005/8/layout/arrow2"/>
    <dgm:cxn modelId="{1C7282D7-CDEA-4A00-A1ED-DA0774756C89}" type="presParOf" srcId="{E220828C-C958-4FCF-B52F-02D7F5D17607}" destId="{82ED47FD-CD8E-4EC8-A7E3-BF3AC4BC5C1A}" srcOrd="0" destOrd="0" presId="urn:microsoft.com/office/officeart/2005/8/layout/arrow2"/>
    <dgm:cxn modelId="{53038E45-E609-4CA9-87AE-98E5E5D41A2C}" type="presParOf" srcId="{E220828C-C958-4FCF-B52F-02D7F5D17607}" destId="{F55F912F-6C26-4F21-9E83-837D9B515031}" srcOrd="1" destOrd="0" presId="urn:microsoft.com/office/officeart/2005/8/layout/arrow2"/>
    <dgm:cxn modelId="{43ECFE0D-5A15-426D-9DFD-95C03BA4FCDB}" type="presParOf" srcId="{F55F912F-6C26-4F21-9E83-837D9B515031}" destId="{47532C4B-3878-428A-8004-5B62CE6D9B79}" srcOrd="0" destOrd="0" presId="urn:microsoft.com/office/officeart/2005/8/layout/arrow2"/>
    <dgm:cxn modelId="{9C06D845-D842-4A04-94FF-AF6EC381DFD7}"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When?</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3780" custLinFactNeighborY="12112"/>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X="-5651" custLinFactNeighborY="6954">
        <dgm:presLayoutVars>
          <dgm:bulletEnabled val="1"/>
        </dgm:presLayoutVars>
      </dgm:prSet>
      <dgm:spPr/>
    </dgm:pt>
  </dgm:ptLst>
  <dgm:cxnLst>
    <dgm:cxn modelId="{5C54BA08-0F9B-4534-9A42-C32F47B68943}" type="presOf" srcId="{3A0AEB6D-CEE6-4925-8D72-8A314F3FBEEE}" destId="{245B7B91-CE2A-4750-9224-5108F83CC00B}" srcOrd="0" destOrd="0" presId="urn:microsoft.com/office/officeart/2005/8/layout/arrow2"/>
    <dgm:cxn modelId="{B2A8F119-4B12-49F0-8484-3446C36853E3}" srcId="{455C831A-CCF5-4391-A2BE-9DF065D37587}" destId="{3A0AEB6D-CEE6-4925-8D72-8A314F3FBEEE}" srcOrd="0" destOrd="0" parTransId="{0AD3B652-B096-4EE7-82E8-D45A3237634A}" sibTransId="{1DC4F9DC-0CAA-4904-9025-D446225236BC}"/>
    <dgm:cxn modelId="{C62829EE-8474-4DA5-B149-EDD7426D8C02}" type="presOf" srcId="{455C831A-CCF5-4391-A2BE-9DF065D37587}" destId="{E220828C-C958-4FCF-B52F-02D7F5D17607}" srcOrd="0" destOrd="0" presId="urn:microsoft.com/office/officeart/2005/8/layout/arrow2"/>
    <dgm:cxn modelId="{CAD4B270-9169-4ABC-AD67-37A4F7BFF920}" type="presParOf" srcId="{E220828C-C958-4FCF-B52F-02D7F5D17607}" destId="{82ED47FD-CD8E-4EC8-A7E3-BF3AC4BC5C1A}" srcOrd="0" destOrd="0" presId="urn:microsoft.com/office/officeart/2005/8/layout/arrow2"/>
    <dgm:cxn modelId="{BB401EE2-2C56-41F3-B72E-9BFD0E846429}" type="presParOf" srcId="{E220828C-C958-4FCF-B52F-02D7F5D17607}" destId="{F55F912F-6C26-4F21-9E83-837D9B515031}" srcOrd="1" destOrd="0" presId="urn:microsoft.com/office/officeart/2005/8/layout/arrow2"/>
    <dgm:cxn modelId="{277CC6B0-B0B6-4418-A986-E6E02F832C06}" type="presParOf" srcId="{F55F912F-6C26-4F21-9E83-837D9B515031}" destId="{47532C4B-3878-428A-8004-5B62CE6D9B79}" srcOrd="0" destOrd="0" presId="urn:microsoft.com/office/officeart/2005/8/layout/arrow2"/>
    <dgm:cxn modelId="{CBFAB4B9-C3B5-4AFA-BEB9-56DEBD16692D}"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Where?</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6353" custLinFactNeighborY="976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8962">
        <dgm:presLayoutVars>
          <dgm:bulletEnabled val="1"/>
        </dgm:presLayoutVars>
      </dgm:prSet>
      <dgm:spPr/>
    </dgm:pt>
  </dgm:ptLst>
  <dgm:cxnLst>
    <dgm:cxn modelId="{B2A8F119-4B12-49F0-8484-3446C36853E3}" srcId="{455C831A-CCF5-4391-A2BE-9DF065D37587}" destId="{3A0AEB6D-CEE6-4925-8D72-8A314F3FBEEE}" srcOrd="0" destOrd="0" parTransId="{0AD3B652-B096-4EE7-82E8-D45A3237634A}" sibTransId="{1DC4F9DC-0CAA-4904-9025-D446225236BC}"/>
    <dgm:cxn modelId="{A007503A-E10F-485B-BCA7-63140AD7CC5F}" type="presOf" srcId="{3A0AEB6D-CEE6-4925-8D72-8A314F3FBEEE}" destId="{245B7B91-CE2A-4750-9224-5108F83CC00B}" srcOrd="0" destOrd="0" presId="urn:microsoft.com/office/officeart/2005/8/layout/arrow2"/>
    <dgm:cxn modelId="{98C46299-2D34-4309-BDEF-CB6106FB9044}" type="presOf" srcId="{455C831A-CCF5-4391-A2BE-9DF065D37587}" destId="{E220828C-C958-4FCF-B52F-02D7F5D17607}" srcOrd="0" destOrd="0" presId="urn:microsoft.com/office/officeart/2005/8/layout/arrow2"/>
    <dgm:cxn modelId="{B72BF7EB-C75A-4C54-AD90-D7E5096041AC}" type="presParOf" srcId="{E220828C-C958-4FCF-B52F-02D7F5D17607}" destId="{82ED47FD-CD8E-4EC8-A7E3-BF3AC4BC5C1A}" srcOrd="0" destOrd="0" presId="urn:microsoft.com/office/officeart/2005/8/layout/arrow2"/>
    <dgm:cxn modelId="{F2361FC1-A545-474B-AFD7-A785A51540E2}" type="presParOf" srcId="{E220828C-C958-4FCF-B52F-02D7F5D17607}" destId="{F55F912F-6C26-4F21-9E83-837D9B515031}" srcOrd="1" destOrd="0" presId="urn:microsoft.com/office/officeart/2005/8/layout/arrow2"/>
    <dgm:cxn modelId="{6D44FFA4-B87E-4A96-B342-0AA2ECCFFAFC}" type="presParOf" srcId="{F55F912F-6C26-4F21-9E83-837D9B515031}" destId="{47532C4B-3878-428A-8004-5B62CE6D9B79}" srcOrd="0" destOrd="0" presId="urn:microsoft.com/office/officeart/2005/8/layout/arrow2"/>
    <dgm:cxn modelId="{248CD783-304C-4A12-A8BB-E988858F5FD3}"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How?</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547"/>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9144">
        <dgm:presLayoutVars>
          <dgm:bulletEnabled val="1"/>
        </dgm:presLayoutVars>
      </dgm:prSet>
      <dgm:spPr/>
    </dgm:pt>
  </dgm:ptLst>
  <dgm:cxnLst>
    <dgm:cxn modelId="{B3727913-F2C7-450D-9CA9-247169BEFE4A}" type="presOf" srcId="{455C831A-CCF5-4391-A2BE-9DF065D37587}" destId="{E220828C-C958-4FCF-B52F-02D7F5D17607}" srcOrd="0" destOrd="0" presId="urn:microsoft.com/office/officeart/2005/8/layout/arrow2"/>
    <dgm:cxn modelId="{B2A8F119-4B12-49F0-8484-3446C36853E3}" srcId="{455C831A-CCF5-4391-A2BE-9DF065D37587}" destId="{3A0AEB6D-CEE6-4925-8D72-8A314F3FBEEE}" srcOrd="0" destOrd="0" parTransId="{0AD3B652-B096-4EE7-82E8-D45A3237634A}" sibTransId="{1DC4F9DC-0CAA-4904-9025-D446225236BC}"/>
    <dgm:cxn modelId="{AE00F3CB-4C5B-40D7-865A-108BCD47AD9E}" type="presOf" srcId="{3A0AEB6D-CEE6-4925-8D72-8A314F3FBEEE}" destId="{245B7B91-CE2A-4750-9224-5108F83CC00B}" srcOrd="0" destOrd="0" presId="urn:microsoft.com/office/officeart/2005/8/layout/arrow2"/>
    <dgm:cxn modelId="{F96B04FC-F087-4252-96A5-21E8B3ECA8B6}" type="presParOf" srcId="{E220828C-C958-4FCF-B52F-02D7F5D17607}" destId="{82ED47FD-CD8E-4EC8-A7E3-BF3AC4BC5C1A}" srcOrd="0" destOrd="0" presId="urn:microsoft.com/office/officeart/2005/8/layout/arrow2"/>
    <dgm:cxn modelId="{818CAAE2-E70B-48A0-8316-69C822EC7631}" type="presParOf" srcId="{E220828C-C958-4FCF-B52F-02D7F5D17607}" destId="{F55F912F-6C26-4F21-9E83-837D9B515031}" srcOrd="1" destOrd="0" presId="urn:microsoft.com/office/officeart/2005/8/layout/arrow2"/>
    <dgm:cxn modelId="{AE86BE06-D96D-46EE-B247-3B0F08CEC391}" type="presParOf" srcId="{F55F912F-6C26-4F21-9E83-837D9B515031}" destId="{47532C4B-3878-428A-8004-5B62CE6D9B79}" srcOrd="0" destOrd="0" presId="urn:microsoft.com/office/officeart/2005/8/layout/arrow2"/>
    <dgm:cxn modelId="{C42DE2E5-FE82-43F1-8E9E-C38346F0F27C}"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3A0AEB6D-CEE6-4925-8D72-8A314F3FBEEE}">
      <dgm:prSet phldrT="[Text]" custT="1"/>
      <dgm:spPr/>
      <dgm:t>
        <a:bodyPr/>
        <a:lstStyle/>
        <a:p>
          <a:r>
            <a:rPr lang="en-US" sz="4800" b="1" dirty="0">
              <a:solidFill>
                <a:schemeClr val="accent2"/>
              </a:solidFill>
            </a:rPr>
            <a:t>YIKES?</a:t>
          </a:r>
        </a:p>
      </dgm:t>
    </dgm:pt>
    <dgm:pt modelId="{0AD3B652-B096-4EE7-82E8-D45A3237634A}" type="parTrans" cxnId="{B2A8F119-4B12-49F0-8484-3446C36853E3}">
      <dgm:prSet/>
      <dgm:spPr/>
      <dgm:t>
        <a:bodyPr/>
        <a:lstStyle/>
        <a:p>
          <a:endParaRPr lang="en-US"/>
        </a:p>
      </dgm:t>
    </dgm:pt>
    <dgm:pt modelId="{1DC4F9DC-0CAA-4904-9025-D446225236BC}" type="sibTrans" cxnId="{B2A8F119-4B12-49F0-8484-3446C36853E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1522" custLinFactNeighborY="12695"/>
      <dgm:spPr/>
    </dgm:pt>
    <dgm:pt modelId="{F55F912F-6C26-4F21-9E83-837D9B515031}" type="pres">
      <dgm:prSet presAssocID="{455C831A-CCF5-4391-A2BE-9DF065D37587}" presName="arrowDiagram1" presStyleCnt="0">
        <dgm:presLayoutVars>
          <dgm:bulletEnabled val="1"/>
        </dgm:presLayoutVars>
      </dgm:prSet>
      <dgm:spPr/>
    </dgm:pt>
    <dgm:pt modelId="{47532C4B-3878-428A-8004-5B62CE6D9B79}" type="pres">
      <dgm:prSet presAssocID="{3A0AEB6D-CEE6-4925-8D72-8A314F3FBEEE}" presName="bullet1" presStyleLbl="node1" presStyleIdx="0" presStyleCnt="1" custLinFactY="26695" custLinFactNeighborY="100000"/>
      <dgm:spPr/>
    </dgm:pt>
    <dgm:pt modelId="{245B7B91-CE2A-4750-9224-5108F83CC00B}" type="pres">
      <dgm:prSet presAssocID="{3A0AEB6D-CEE6-4925-8D72-8A314F3FBEEE}" presName="textBox1" presStyleLbl="revTx" presStyleIdx="0" presStyleCnt="1" custLinFactNeighborY="9144">
        <dgm:presLayoutVars>
          <dgm:bulletEnabled val="1"/>
        </dgm:presLayoutVars>
      </dgm:prSet>
      <dgm:spPr/>
    </dgm:pt>
  </dgm:ptLst>
  <dgm:cxnLst>
    <dgm:cxn modelId="{808E5B01-BFC0-4B4D-953B-D3697A4A1828}" type="presOf" srcId="{455C831A-CCF5-4391-A2BE-9DF065D37587}" destId="{E220828C-C958-4FCF-B52F-02D7F5D17607}" srcOrd="0" destOrd="0" presId="urn:microsoft.com/office/officeart/2005/8/layout/arrow2"/>
    <dgm:cxn modelId="{B2A8F119-4B12-49F0-8484-3446C36853E3}" srcId="{455C831A-CCF5-4391-A2BE-9DF065D37587}" destId="{3A0AEB6D-CEE6-4925-8D72-8A314F3FBEEE}" srcOrd="0" destOrd="0" parTransId="{0AD3B652-B096-4EE7-82E8-D45A3237634A}" sibTransId="{1DC4F9DC-0CAA-4904-9025-D446225236BC}"/>
    <dgm:cxn modelId="{35DE4E56-3E30-42F5-8769-297D4F750A10}" type="presOf" srcId="{3A0AEB6D-CEE6-4925-8D72-8A314F3FBEEE}" destId="{245B7B91-CE2A-4750-9224-5108F83CC00B}" srcOrd="0" destOrd="0" presId="urn:microsoft.com/office/officeart/2005/8/layout/arrow2"/>
    <dgm:cxn modelId="{D1E2820E-6B36-4037-991E-A26187397E1B}" type="presParOf" srcId="{E220828C-C958-4FCF-B52F-02D7F5D17607}" destId="{82ED47FD-CD8E-4EC8-A7E3-BF3AC4BC5C1A}" srcOrd="0" destOrd="0" presId="urn:microsoft.com/office/officeart/2005/8/layout/arrow2"/>
    <dgm:cxn modelId="{6CC3A0A6-BDB8-4093-BCD7-07AF451E8C27}" type="presParOf" srcId="{E220828C-C958-4FCF-B52F-02D7F5D17607}" destId="{F55F912F-6C26-4F21-9E83-837D9B515031}" srcOrd="1" destOrd="0" presId="urn:microsoft.com/office/officeart/2005/8/layout/arrow2"/>
    <dgm:cxn modelId="{A5CDC2D7-B18B-4F8A-9BC7-88D4B77D0807}" type="presParOf" srcId="{F55F912F-6C26-4F21-9E83-837D9B515031}" destId="{47532C4B-3878-428A-8004-5B62CE6D9B79}" srcOrd="0" destOrd="0" presId="urn:microsoft.com/office/officeart/2005/8/layout/arrow2"/>
    <dgm:cxn modelId="{C4CFF0F3-F8C4-4E67-A2A1-EF3F1C4A9F3A}" type="presParOf" srcId="{F55F912F-6C26-4F21-9E83-837D9B515031}" destId="{245B7B91-CE2A-4750-9224-5108F83CC00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1E3A074B-8EC3-4AC7-ADB8-C53A583CA2D1}">
      <dgm:prSet phldrT="[Text]" custT="1"/>
      <dgm:spPr/>
      <dgm:t>
        <a:bodyPr/>
        <a:lstStyle/>
        <a:p>
          <a:r>
            <a:rPr lang="en-US" sz="2400" b="1" dirty="0"/>
            <a:t>IP Workbook</a:t>
          </a:r>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r>
            <a:rPr lang="en-US" sz="2400" b="1" dirty="0"/>
            <a:t>Trainer's Guide </a:t>
          </a:r>
          <a:br>
            <a:rPr lang="en-US" sz="2400" b="1" dirty="0"/>
          </a:br>
          <a:r>
            <a:rPr lang="en-US" sz="2400" b="1" dirty="0"/>
            <a:t>Adaptive Lessons</a:t>
          </a:r>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75DE5EA-0E88-4A1C-B1EA-B4EE477D7AA1}">
      <dgm:prSet phldrT="[Text]" custT="1"/>
      <dgm:spPr/>
      <dgm:t>
        <a:bodyPr/>
        <a:lstStyle/>
        <a:p>
          <a:r>
            <a:rPr lang="en-US" sz="2400" b="1" dirty="0"/>
            <a:t>Radical Forgiveness, or other combo</a:t>
          </a:r>
        </a:p>
      </dgm:t>
    </dgm:pt>
    <dgm:pt modelId="{48157EE2-9BD9-48FE-A422-276C84F2470D}" type="parTrans" cxnId="{D09152C8-0058-4F02-AE9F-59A443534AE8}">
      <dgm:prSet/>
      <dgm:spPr/>
      <dgm:t>
        <a:bodyPr/>
        <a:lstStyle/>
        <a:p>
          <a:endParaRPr lang="en-US" sz="2400"/>
        </a:p>
      </dgm:t>
    </dgm:pt>
    <dgm:pt modelId="{03226FF3-250B-4000-A0B5-00FF0F1D75A5}" type="sibTrans" cxnId="{D09152C8-0058-4F02-AE9F-59A443534AE8}">
      <dgm:prSet/>
      <dgm:spPr/>
      <dgm:t>
        <a:bodyPr/>
        <a:lstStyle/>
        <a:p>
          <a:endParaRPr lang="en-US" sz="2400"/>
        </a:p>
      </dgm:t>
    </dgm:pt>
    <dgm:pt modelId="{1982B446-3706-4711-A6F1-3DC4DFE59A3A}">
      <dgm:prSet phldrT="[Text]" custT="1"/>
      <dgm:spPr/>
      <dgm:t>
        <a:bodyPr/>
        <a:lstStyle/>
        <a:p>
          <a:r>
            <a:rPr lang="en-US" sz="2400" b="1" dirty="0"/>
            <a:t>Life</a:t>
          </a:r>
          <a:br>
            <a:rPr lang="en-US" sz="2400" b="1" dirty="0"/>
          </a:br>
          <a:r>
            <a:rPr lang="en-US" sz="2400" b="1" dirty="0"/>
            <a:t>Coaching</a:t>
          </a:r>
          <a:br>
            <a:rPr lang="en-US" sz="2400" b="1" dirty="0"/>
          </a:br>
          <a:r>
            <a:rPr lang="en-US" sz="2400" b="1" dirty="0"/>
            <a:t>&amp; Speaking</a:t>
          </a:r>
          <a:br>
            <a:rPr lang="en-US" sz="2400" b="1" dirty="0"/>
          </a:br>
          <a:r>
            <a:rPr lang="en-US" sz="2400" b="1" dirty="0"/>
            <a:t>“Your Way”</a:t>
          </a:r>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dgm:spPr/>
    </dgm:pt>
    <dgm:pt modelId="{4566E19C-2577-409E-A34A-BB8B091D39D1}" type="pres">
      <dgm:prSet presAssocID="{455C831A-CCF5-4391-A2BE-9DF065D37587}" presName="arrowDiagram4" presStyleCnt="0"/>
      <dgm:spPr/>
    </dgm:pt>
    <dgm:pt modelId="{A94E7C76-C16F-47F1-B4F1-C2CF2270A7E9}" type="pres">
      <dgm:prSet presAssocID="{1E3A074B-8EC3-4AC7-ADB8-C53A583CA2D1}" presName="bullet4a" presStyleLbl="node1" presStyleIdx="0" presStyleCnt="4" custLinFactX="129" custLinFactNeighborX="100000" custLinFactNeighborY="9679"/>
      <dgm:spPr/>
    </dgm:pt>
    <dgm:pt modelId="{48F9B62B-8095-40B1-882D-7B164B0C8B69}" type="pres">
      <dgm:prSet presAssocID="{1E3A074B-8EC3-4AC7-ADB8-C53A583CA2D1}" presName="textBox4a" presStyleLbl="revTx" presStyleIdx="0" presStyleCnt="4" custScaleX="120677" custLinFactNeighborX="14676" custLinFactNeighborY="29729">
        <dgm:presLayoutVars>
          <dgm:bulletEnabled val="1"/>
        </dgm:presLayoutVars>
      </dgm:prSet>
      <dgm:spPr/>
    </dgm:pt>
    <dgm:pt modelId="{0CFC4447-43F4-414D-A014-8F5BDE3BC5FF}" type="pres">
      <dgm:prSet presAssocID="{C7CCB8C4-BA8F-435B-96D2-651E5BBEE204}" presName="bullet4b" presStyleLbl="node1" presStyleIdx="1" presStyleCnt="4" custLinFactNeighborX="-8158" custLinFactNeighborY="50683"/>
      <dgm:spPr/>
    </dgm:pt>
    <dgm:pt modelId="{389CF004-91C6-4868-93F7-537D5C97980B}" type="pres">
      <dgm:prSet presAssocID="{C7CCB8C4-BA8F-435B-96D2-651E5BBEE204}" presName="textBox4b" presStyleLbl="revTx" presStyleIdx="1" presStyleCnt="4" custScaleY="81565" custLinFactNeighborX="-9999" custLinFactNeighborY="18094">
        <dgm:presLayoutVars>
          <dgm:bulletEnabled val="1"/>
        </dgm:presLayoutVars>
      </dgm:prSet>
      <dgm:spPr/>
    </dgm:pt>
    <dgm:pt modelId="{8D49C94D-D2A4-4464-8383-D3C12F8B2538}" type="pres">
      <dgm:prSet presAssocID="{A75DE5EA-0E88-4A1C-B1EA-B4EE477D7AA1}" presName="bullet4c" presStyleLbl="node1" presStyleIdx="2" presStyleCnt="4" custLinFactNeighborX="-59466" custLinFactNeighborY="50213"/>
      <dgm:spPr/>
    </dgm:pt>
    <dgm:pt modelId="{5E71A06C-9747-4CAE-BA21-E9C2A4D6678D}" type="pres">
      <dgm:prSet presAssocID="{A75DE5EA-0E88-4A1C-B1EA-B4EE477D7AA1}" presName="textBox4c" presStyleLbl="revTx" presStyleIdx="2" presStyleCnt="4" custScaleY="60921" custLinFactNeighborX="-27627" custLinFactNeighborY="4121">
        <dgm:presLayoutVars>
          <dgm:bulletEnabled val="1"/>
        </dgm:presLayoutVars>
      </dgm:prSet>
      <dgm:spPr/>
    </dgm:pt>
    <dgm:pt modelId="{A9227355-A6E4-4C01-AB6A-08B68C0ABB91}" type="pres">
      <dgm:prSet presAssocID="{1982B446-3706-4711-A6F1-3DC4DFE59A3A}" presName="bullet4d" presStyleLbl="node1" presStyleIdx="3" presStyleCnt="4" custLinFactNeighborX="-57095" custLinFactNeighborY="36725"/>
      <dgm:spPr/>
    </dgm:pt>
    <dgm:pt modelId="{DB2CD8C7-A5B3-49A1-81CC-0EEDDDF3DB4E}" type="pres">
      <dgm:prSet presAssocID="{1982B446-3706-4711-A6F1-3DC4DFE59A3A}" presName="textBox4d" presStyleLbl="revTx" presStyleIdx="3" presStyleCnt="4" custScaleY="64549" custLinFactNeighborX="-31716" custLinFactNeighborY="3724">
        <dgm:presLayoutVars>
          <dgm:bulletEnabled val="1"/>
        </dgm:presLayoutVars>
      </dgm:prSet>
      <dgm:spPr/>
    </dgm:pt>
  </dgm:ptLst>
  <dgm:cxnLst>
    <dgm:cxn modelId="{679C1D1A-14EB-43D6-A6EB-15DB434BD9E3}" srcId="{455C831A-CCF5-4391-A2BE-9DF065D37587}" destId="{C7CCB8C4-BA8F-435B-96D2-651E5BBEE204}" srcOrd="1" destOrd="0" parTransId="{AD18367E-C5DB-45A4-A27B-B15954C86D0F}" sibTransId="{7D6A4EA2-7BAB-433A-B969-4D95C96F0274}"/>
    <dgm:cxn modelId="{8C1AFE23-B091-4CE6-8284-0511812F213B}" srcId="{455C831A-CCF5-4391-A2BE-9DF065D37587}" destId="{1E3A074B-8EC3-4AC7-ADB8-C53A583CA2D1}" srcOrd="0" destOrd="0" parTransId="{C3E70DF8-D297-401F-A070-1295F4388B0B}" sibTransId="{13D421C7-F834-4141-85ED-0207D610A128}"/>
    <dgm:cxn modelId="{7DD07C3D-EA79-49EE-93EE-865A49AB8425}" srcId="{455C831A-CCF5-4391-A2BE-9DF065D37587}" destId="{1982B446-3706-4711-A6F1-3DC4DFE59A3A}" srcOrd="3" destOrd="0" parTransId="{33D0F32B-ABD3-423A-818A-28D89377B172}" sibTransId="{6C0374E5-7FC4-4DEF-BC17-94C58A35DE3F}"/>
    <dgm:cxn modelId="{E42E857F-3339-4F12-8907-01831CFD40EB}" type="presOf" srcId="{A75DE5EA-0E88-4A1C-B1EA-B4EE477D7AA1}" destId="{5E71A06C-9747-4CAE-BA21-E9C2A4D6678D}" srcOrd="0" destOrd="0" presId="urn:microsoft.com/office/officeart/2005/8/layout/arrow2"/>
    <dgm:cxn modelId="{104C838A-BB4D-422A-A566-FFCC8225C269}" type="presOf" srcId="{1E3A074B-8EC3-4AC7-ADB8-C53A583CA2D1}" destId="{48F9B62B-8095-40B1-882D-7B164B0C8B69}" srcOrd="0" destOrd="0" presId="urn:microsoft.com/office/officeart/2005/8/layout/arrow2"/>
    <dgm:cxn modelId="{C32D4599-8643-4B74-96F7-07F3B0AE0A37}" type="presOf" srcId="{455C831A-CCF5-4391-A2BE-9DF065D37587}" destId="{E220828C-C958-4FCF-B52F-02D7F5D17607}" srcOrd="0" destOrd="0" presId="urn:microsoft.com/office/officeart/2005/8/layout/arrow2"/>
    <dgm:cxn modelId="{E2835299-A75C-42F6-A3F7-68D0ED347DDE}" type="presOf" srcId="{1982B446-3706-4711-A6F1-3DC4DFE59A3A}" destId="{DB2CD8C7-A5B3-49A1-81CC-0EEDDDF3DB4E}" srcOrd="0" destOrd="0" presId="urn:microsoft.com/office/officeart/2005/8/layout/arrow2"/>
    <dgm:cxn modelId="{930394AF-0D44-47B5-9995-2668DD248B4C}" type="presOf" srcId="{C7CCB8C4-BA8F-435B-96D2-651E5BBEE204}" destId="{389CF004-91C6-4868-93F7-537D5C97980B}" srcOrd="0" destOrd="0" presId="urn:microsoft.com/office/officeart/2005/8/layout/arrow2"/>
    <dgm:cxn modelId="{D09152C8-0058-4F02-AE9F-59A443534AE8}" srcId="{455C831A-CCF5-4391-A2BE-9DF065D37587}" destId="{A75DE5EA-0E88-4A1C-B1EA-B4EE477D7AA1}" srcOrd="2" destOrd="0" parTransId="{48157EE2-9BD9-48FE-A422-276C84F2470D}" sibTransId="{03226FF3-250B-4000-A0B5-00FF0F1D75A5}"/>
    <dgm:cxn modelId="{AC70BC83-BB51-4F79-930E-9B304F1B16C5}" type="presParOf" srcId="{E220828C-C958-4FCF-B52F-02D7F5D17607}" destId="{82ED47FD-CD8E-4EC8-A7E3-BF3AC4BC5C1A}" srcOrd="0" destOrd="0" presId="urn:microsoft.com/office/officeart/2005/8/layout/arrow2"/>
    <dgm:cxn modelId="{BB51DC92-F328-4C98-B4A8-8DC8085D3D22}" type="presParOf" srcId="{E220828C-C958-4FCF-B52F-02D7F5D17607}" destId="{4566E19C-2577-409E-A34A-BB8B091D39D1}" srcOrd="1" destOrd="0" presId="urn:microsoft.com/office/officeart/2005/8/layout/arrow2"/>
    <dgm:cxn modelId="{D919C0DC-FD8E-4268-8FBE-7D7CE76BD2E2}" type="presParOf" srcId="{4566E19C-2577-409E-A34A-BB8B091D39D1}" destId="{A94E7C76-C16F-47F1-B4F1-C2CF2270A7E9}" srcOrd="0" destOrd="0" presId="urn:microsoft.com/office/officeart/2005/8/layout/arrow2"/>
    <dgm:cxn modelId="{9DE51697-D7A9-4E09-9FC4-EF0589D2EBCB}" type="presParOf" srcId="{4566E19C-2577-409E-A34A-BB8B091D39D1}" destId="{48F9B62B-8095-40B1-882D-7B164B0C8B69}" srcOrd="1" destOrd="0" presId="urn:microsoft.com/office/officeart/2005/8/layout/arrow2"/>
    <dgm:cxn modelId="{3F907566-75D5-44E8-A544-71315B31B33D}" type="presParOf" srcId="{4566E19C-2577-409E-A34A-BB8B091D39D1}" destId="{0CFC4447-43F4-414D-A014-8F5BDE3BC5FF}" srcOrd="2" destOrd="0" presId="urn:microsoft.com/office/officeart/2005/8/layout/arrow2"/>
    <dgm:cxn modelId="{05A12DF3-30FF-4D99-A9A9-46E48D27721F}" type="presParOf" srcId="{4566E19C-2577-409E-A34A-BB8B091D39D1}" destId="{389CF004-91C6-4868-93F7-537D5C97980B}" srcOrd="3" destOrd="0" presId="urn:microsoft.com/office/officeart/2005/8/layout/arrow2"/>
    <dgm:cxn modelId="{961FD918-720B-4402-A1A7-A3A9E78076D0}" type="presParOf" srcId="{4566E19C-2577-409E-A34A-BB8B091D39D1}" destId="{8D49C94D-D2A4-4464-8383-D3C12F8B2538}" srcOrd="4" destOrd="0" presId="urn:microsoft.com/office/officeart/2005/8/layout/arrow2"/>
    <dgm:cxn modelId="{564F0266-A5A2-442E-8F73-9F59735FFCC6}" type="presParOf" srcId="{4566E19C-2577-409E-A34A-BB8B091D39D1}" destId="{5E71A06C-9747-4CAE-BA21-E9C2A4D6678D}" srcOrd="5" destOrd="0" presId="urn:microsoft.com/office/officeart/2005/8/layout/arrow2"/>
    <dgm:cxn modelId="{0122A2EB-D31D-4E43-BCE3-06A722E912EB}" type="presParOf" srcId="{4566E19C-2577-409E-A34A-BB8B091D39D1}" destId="{A9227355-A6E4-4C01-AB6A-08B68C0ABB91}" srcOrd="6" destOrd="0" presId="urn:microsoft.com/office/officeart/2005/8/layout/arrow2"/>
    <dgm:cxn modelId="{8269A162-1D6C-4B23-B72C-22288B313028}" type="presParOf" srcId="{4566E19C-2577-409E-A34A-BB8B091D39D1}" destId="{DB2CD8C7-A5B3-49A1-81CC-0EEDDDF3DB4E}"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1E3A074B-8EC3-4AC7-ADB8-C53A583CA2D1}">
      <dgm:prSet phldrT="[Text]" custT="1"/>
      <dgm:spPr/>
      <dgm:t>
        <a:bodyPr/>
        <a:lstStyle/>
        <a:p>
          <a:endParaRPr lang="en-US" sz="3200" dirty="0"/>
        </a:p>
        <a:p>
          <a:r>
            <a:rPr lang="en-US" sz="3200" dirty="0"/>
            <a:t>IP Workbook or</a:t>
          </a:r>
          <a:br>
            <a:rPr lang="en-US" sz="3200" dirty="0"/>
          </a:br>
          <a:r>
            <a:rPr lang="en-US" sz="3200" dirty="0"/>
            <a:t>Adaptive Lessons</a:t>
          </a:r>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1982B446-3706-4711-A6F1-3DC4DFE59A3A}">
      <dgm:prSet phldrT="[Text]" custT="1"/>
      <dgm:spPr/>
      <dgm:t>
        <a:bodyPr/>
        <a:lstStyle/>
        <a:p>
          <a:endParaRPr lang="en-US" sz="3200" dirty="0"/>
        </a:p>
        <a:p>
          <a:r>
            <a:rPr lang="en-US" sz="3200" dirty="0"/>
            <a:t>Life</a:t>
          </a:r>
          <a:br>
            <a:rPr lang="en-US" sz="3200" dirty="0"/>
          </a:br>
          <a:r>
            <a:rPr lang="en-US" sz="3200" dirty="0"/>
            <a:t>Coaching</a:t>
          </a:r>
          <a:br>
            <a:rPr lang="en-US" sz="3200" dirty="0"/>
          </a:br>
          <a:r>
            <a:rPr lang="en-US" sz="3200" dirty="0"/>
            <a:t>&amp; Speaking</a:t>
          </a:r>
          <a:br>
            <a:rPr lang="en-US" sz="3200" dirty="0"/>
          </a:br>
          <a:r>
            <a:rPr lang="en-US" sz="3200" dirty="0"/>
            <a:t>“Your Way”</a:t>
          </a:r>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dgm:spPr/>
    </dgm:pt>
    <dgm:pt modelId="{61D21DBC-DBF3-4210-BA59-42287FCCA8AE}" type="pres">
      <dgm:prSet presAssocID="{455C831A-CCF5-4391-A2BE-9DF065D37587}" presName="arrowDiagram2" presStyleCnt="0"/>
      <dgm:spPr/>
    </dgm:pt>
    <dgm:pt modelId="{FBDA8503-A089-47F8-AC54-AB26E28D6197}" type="pres">
      <dgm:prSet presAssocID="{1E3A074B-8EC3-4AC7-ADB8-C53A583CA2D1}" presName="bullet2a" presStyleLbl="node1" presStyleIdx="0" presStyleCnt="2" custLinFactNeighborY="67597"/>
      <dgm:spPr/>
    </dgm:pt>
    <dgm:pt modelId="{D6FBC4D5-561E-4843-A5B5-5CF9389F3425}" type="pres">
      <dgm:prSet presAssocID="{1E3A074B-8EC3-4AC7-ADB8-C53A583CA2D1}" presName="textBox2a" presStyleLbl="revTx" presStyleIdx="0" presStyleCnt="2" custLinFactNeighborY="8866">
        <dgm:presLayoutVars>
          <dgm:bulletEnabled val="1"/>
        </dgm:presLayoutVars>
      </dgm:prSet>
      <dgm:spPr/>
    </dgm:pt>
    <dgm:pt modelId="{A7F5E12E-B600-4A00-9B5E-BD1BFEAFBBFC}" type="pres">
      <dgm:prSet presAssocID="{1982B446-3706-4711-A6F1-3DC4DFE59A3A}" presName="bullet2b" presStyleLbl="node1" presStyleIdx="1" presStyleCnt="2" custLinFactNeighborY="21044"/>
      <dgm:spPr/>
    </dgm:pt>
    <dgm:pt modelId="{209BC1DD-0FF0-4618-B499-C3F3B04DD680}" type="pres">
      <dgm:prSet presAssocID="{1982B446-3706-4711-A6F1-3DC4DFE59A3A}" presName="textBox2b" presStyleLbl="revTx" presStyleIdx="1" presStyleCnt="2" custLinFactNeighborY="3051">
        <dgm:presLayoutVars>
          <dgm:bulletEnabled val="1"/>
        </dgm:presLayoutVars>
      </dgm:prSet>
      <dgm:spPr/>
    </dgm:pt>
  </dgm:ptLst>
  <dgm:cxnLst>
    <dgm:cxn modelId="{8C1AFE23-B091-4CE6-8284-0511812F213B}" srcId="{455C831A-CCF5-4391-A2BE-9DF065D37587}" destId="{1E3A074B-8EC3-4AC7-ADB8-C53A583CA2D1}" srcOrd="0" destOrd="0" parTransId="{C3E70DF8-D297-401F-A070-1295F4388B0B}" sibTransId="{13D421C7-F834-4141-85ED-0207D610A128}"/>
    <dgm:cxn modelId="{7DD07C3D-EA79-49EE-93EE-865A49AB8425}" srcId="{455C831A-CCF5-4391-A2BE-9DF065D37587}" destId="{1982B446-3706-4711-A6F1-3DC4DFE59A3A}" srcOrd="1" destOrd="0" parTransId="{33D0F32B-ABD3-423A-818A-28D89377B172}" sibTransId="{6C0374E5-7FC4-4DEF-BC17-94C58A35DE3F}"/>
    <dgm:cxn modelId="{BAC09B50-383C-4407-A931-B983EED435D0}" type="presOf" srcId="{1E3A074B-8EC3-4AC7-ADB8-C53A583CA2D1}" destId="{D6FBC4D5-561E-4843-A5B5-5CF9389F3425}" srcOrd="0" destOrd="0" presId="urn:microsoft.com/office/officeart/2005/8/layout/arrow2"/>
    <dgm:cxn modelId="{DDDC86A8-B397-427E-B30E-6CF684435A66}" type="presOf" srcId="{455C831A-CCF5-4391-A2BE-9DF065D37587}" destId="{E220828C-C958-4FCF-B52F-02D7F5D17607}" srcOrd="0" destOrd="0" presId="urn:microsoft.com/office/officeart/2005/8/layout/arrow2"/>
    <dgm:cxn modelId="{3F99DAEA-804F-47EC-95B5-493DD09E83E1}" type="presOf" srcId="{1982B446-3706-4711-A6F1-3DC4DFE59A3A}" destId="{209BC1DD-0FF0-4618-B499-C3F3B04DD680}" srcOrd="0" destOrd="0" presId="urn:microsoft.com/office/officeart/2005/8/layout/arrow2"/>
    <dgm:cxn modelId="{17CA07E2-C28C-4CB6-A1F8-3BE9C4AF4D29}" type="presParOf" srcId="{E220828C-C958-4FCF-B52F-02D7F5D17607}" destId="{82ED47FD-CD8E-4EC8-A7E3-BF3AC4BC5C1A}" srcOrd="0" destOrd="0" presId="urn:microsoft.com/office/officeart/2005/8/layout/arrow2"/>
    <dgm:cxn modelId="{A603388D-288A-484E-B4CD-33AC8FCB546D}" type="presParOf" srcId="{E220828C-C958-4FCF-B52F-02D7F5D17607}" destId="{61D21DBC-DBF3-4210-BA59-42287FCCA8AE}" srcOrd="1" destOrd="0" presId="urn:microsoft.com/office/officeart/2005/8/layout/arrow2"/>
    <dgm:cxn modelId="{AC97C687-34B2-4109-BE51-C481C4E36068}" type="presParOf" srcId="{61D21DBC-DBF3-4210-BA59-42287FCCA8AE}" destId="{FBDA8503-A089-47F8-AC54-AB26E28D6197}" srcOrd="0" destOrd="0" presId="urn:microsoft.com/office/officeart/2005/8/layout/arrow2"/>
    <dgm:cxn modelId="{2CBA39B5-12EB-4DA8-9681-020BB5476E25}" type="presParOf" srcId="{61D21DBC-DBF3-4210-BA59-42287FCCA8AE}" destId="{D6FBC4D5-561E-4843-A5B5-5CF9389F3425}" srcOrd="1" destOrd="0" presId="urn:microsoft.com/office/officeart/2005/8/layout/arrow2"/>
    <dgm:cxn modelId="{04BB5AEA-1974-409C-8B01-6128C15B3924}" type="presParOf" srcId="{61D21DBC-DBF3-4210-BA59-42287FCCA8AE}" destId="{A7F5E12E-B600-4A00-9B5E-BD1BFEAFBBFC}" srcOrd="2" destOrd="0" presId="urn:microsoft.com/office/officeart/2005/8/layout/arrow2"/>
    <dgm:cxn modelId="{CF9D93E8-65EF-49B7-AAC5-90D6759BCB54}" type="presParOf" srcId="{61D21DBC-DBF3-4210-BA59-42287FCCA8AE}" destId="{209BC1DD-0FF0-4618-B499-C3F3B04DD680}"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524188" y="1167673"/>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4125843" y="1956612"/>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What?</a:t>
          </a:r>
        </a:p>
      </dsp:txBody>
      <dsp:txXfrm>
        <a:off x="4327250" y="2158019"/>
        <a:ext cx="3723029" cy="43547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247327" y="361727"/>
          <a:ext cx="3597771" cy="222907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3199513" y="823620"/>
          <a:ext cx="306750" cy="306750"/>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1694776" y="678789"/>
          <a:ext cx="1658112" cy="191201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2541" bIns="0" numCol="1" spcCol="1270" anchor="t" anchorCtr="0">
          <a:noAutofit/>
        </a:bodyPr>
        <a:lstStyle/>
        <a:p>
          <a:pPr marL="0" lvl="0" indent="0" algn="r" defTabSz="889000">
            <a:lnSpc>
              <a:spcPct val="90000"/>
            </a:lnSpc>
            <a:spcBef>
              <a:spcPct val="0"/>
            </a:spcBef>
            <a:spcAft>
              <a:spcPct val="35000"/>
            </a:spcAft>
            <a:buNone/>
          </a:pPr>
          <a:r>
            <a:rPr lang="en-US" sz="2000" b="1" kern="1200" dirty="0">
              <a:solidFill>
                <a:schemeClr val="accent2"/>
              </a:solidFill>
            </a:rPr>
            <a:t>Deliver!</a:t>
          </a:r>
        </a:p>
      </dsp:txBody>
      <dsp:txXfrm>
        <a:off x="1775718" y="759731"/>
        <a:ext cx="1496228" cy="17501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247327" y="361727"/>
          <a:ext cx="3597771" cy="222907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3199513" y="823620"/>
          <a:ext cx="306750" cy="306750"/>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1694776" y="678789"/>
          <a:ext cx="1658112" cy="191201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2541" bIns="0" numCol="1" spcCol="1270" anchor="t" anchorCtr="0">
          <a:noAutofit/>
        </a:bodyPr>
        <a:lstStyle/>
        <a:p>
          <a:pPr marL="0" lvl="0" indent="0" algn="r" defTabSz="889000">
            <a:lnSpc>
              <a:spcPct val="90000"/>
            </a:lnSpc>
            <a:spcBef>
              <a:spcPct val="0"/>
            </a:spcBef>
            <a:spcAft>
              <a:spcPct val="35000"/>
            </a:spcAft>
            <a:buNone/>
          </a:pPr>
          <a:r>
            <a:rPr lang="en-US" sz="2000" b="1" kern="1200" dirty="0">
              <a:solidFill>
                <a:schemeClr val="accent2"/>
              </a:solidFill>
            </a:rPr>
            <a:t>Deliver!</a:t>
          </a:r>
        </a:p>
      </dsp:txBody>
      <dsp:txXfrm>
        <a:off x="1775718" y="759731"/>
        <a:ext cx="1496228" cy="17501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247327" y="361727"/>
          <a:ext cx="3597771" cy="222907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3199513" y="823620"/>
          <a:ext cx="306750" cy="306750"/>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1694776" y="678789"/>
          <a:ext cx="1658112" cy="191201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2541" bIns="0" numCol="1" spcCol="1270" anchor="t" anchorCtr="0">
          <a:noAutofit/>
        </a:bodyPr>
        <a:lstStyle/>
        <a:p>
          <a:pPr marL="0" lvl="0" indent="0" algn="r" defTabSz="889000">
            <a:lnSpc>
              <a:spcPct val="90000"/>
            </a:lnSpc>
            <a:spcBef>
              <a:spcPct val="0"/>
            </a:spcBef>
            <a:spcAft>
              <a:spcPct val="35000"/>
            </a:spcAft>
            <a:buNone/>
          </a:pPr>
          <a:r>
            <a:rPr lang="en-US" sz="2000" b="1" kern="1200" dirty="0">
              <a:solidFill>
                <a:schemeClr val="accent2"/>
              </a:solidFill>
            </a:rPr>
            <a:t>Deliver!</a:t>
          </a:r>
        </a:p>
      </dsp:txBody>
      <dsp:txXfrm>
        <a:off x="1775718" y="759731"/>
        <a:ext cx="1496228" cy="1750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524188" y="1167673"/>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4125843" y="1956612"/>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What?</a:t>
          </a:r>
        </a:p>
      </dsp:txBody>
      <dsp:txXfrm>
        <a:off x="4327250" y="2158019"/>
        <a:ext cx="3723029" cy="4354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524188" y="1167673"/>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4125843" y="1956612"/>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What?</a:t>
          </a:r>
        </a:p>
      </dsp:txBody>
      <dsp:txXfrm>
        <a:off x="4327250" y="2158019"/>
        <a:ext cx="3723029" cy="4354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291284" y="1139633"/>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3892692" y="1928639"/>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When?</a:t>
          </a:r>
        </a:p>
      </dsp:txBody>
      <dsp:txXfrm>
        <a:off x="4094099" y="2130046"/>
        <a:ext cx="3723029" cy="4354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25889" y="988459"/>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4125843" y="1956612"/>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Where?</a:t>
          </a:r>
        </a:p>
      </dsp:txBody>
      <dsp:txXfrm>
        <a:off x="4327250" y="2158019"/>
        <a:ext cx="3723029" cy="43547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524188" y="1167673"/>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4125843" y="1956612"/>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How?</a:t>
          </a:r>
        </a:p>
      </dsp:txBody>
      <dsp:txXfrm>
        <a:off x="4327250" y="2158019"/>
        <a:ext cx="3723029" cy="43547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524188" y="1167673"/>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7532C4B-3878-428A-8004-5B62CE6D9B79}">
      <dsp:nvSpPr>
        <dsp:cNvPr id="0" name=""/>
        <dsp:cNvSpPr/>
      </dsp:nvSpPr>
      <dsp:spPr>
        <a:xfrm>
          <a:off x="7870046" y="2183193"/>
          <a:ext cx="763281" cy="7632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45B7B91-CE2A-4750-9224-5108F83CC00B}">
      <dsp:nvSpPr>
        <dsp:cNvPr id="0" name=""/>
        <dsp:cNvSpPr/>
      </dsp:nvSpPr>
      <dsp:spPr>
        <a:xfrm>
          <a:off x="4125843" y="1956612"/>
          <a:ext cx="4125843" cy="475761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4447"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chemeClr val="accent2"/>
              </a:solidFill>
            </a:rPr>
            <a:t>YIKES?</a:t>
          </a:r>
        </a:p>
      </dsp:txBody>
      <dsp:txXfrm>
        <a:off x="4327250" y="2158019"/>
        <a:ext cx="3723029" cy="43547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1206167" y="240234"/>
          <a:ext cx="9557575" cy="5921590"/>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A94E7C76-C16F-47F1-B4F1-C2CF2270A7E9}">
      <dsp:nvSpPr>
        <dsp:cNvPr id="0" name=""/>
        <dsp:cNvSpPr/>
      </dsp:nvSpPr>
      <dsp:spPr>
        <a:xfrm>
          <a:off x="1817222" y="4902128"/>
          <a:ext cx="253277" cy="253277"/>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8F9B62B-8095-40B1-882D-7B164B0C8B69}">
      <dsp:nvSpPr>
        <dsp:cNvPr id="0" name=""/>
        <dsp:cNvSpPr/>
      </dsp:nvSpPr>
      <dsp:spPr>
        <a:xfrm>
          <a:off x="1771935" y="5244487"/>
          <a:ext cx="2272420" cy="163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06"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IP Workbook</a:t>
          </a:r>
        </a:p>
      </dsp:txBody>
      <dsp:txXfrm>
        <a:off x="1771935" y="5244487"/>
        <a:ext cx="2272420" cy="1638041"/>
      </dsp:txXfrm>
    </dsp:sp>
    <dsp:sp modelId="{0CFC4447-43F4-414D-A014-8F5BDE3BC5FF}">
      <dsp:nvSpPr>
        <dsp:cNvPr id="0" name=""/>
        <dsp:cNvSpPr/>
      </dsp:nvSpPr>
      <dsp:spPr>
        <a:xfrm>
          <a:off x="3317142" y="3499987"/>
          <a:ext cx="440481" cy="440481"/>
        </a:xfrm>
        <a:prstGeom prst="ellipse">
          <a:avLst/>
        </a:prstGeom>
        <a:solidFill>
          <a:schemeClr val="accent3">
            <a:hueOff val="-1652922"/>
            <a:satOff val="269"/>
            <a:lumOff val="91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389CF004-91C6-4868-93F7-537D5C97980B}">
      <dsp:nvSpPr>
        <dsp:cNvPr id="0" name=""/>
        <dsp:cNvSpPr/>
      </dsp:nvSpPr>
      <dsp:spPr>
        <a:xfrm>
          <a:off x="3342087" y="4317052"/>
          <a:ext cx="2312529" cy="256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402"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Trainer's Guide </a:t>
          </a:r>
          <a:br>
            <a:rPr lang="en-US" sz="2400" b="1" kern="1200" dirty="0"/>
          </a:br>
          <a:r>
            <a:rPr lang="en-US" sz="2400" b="1" kern="1200" dirty="0"/>
            <a:t>Adaptive Lessons</a:t>
          </a:r>
        </a:p>
      </dsp:txBody>
      <dsp:txXfrm>
        <a:off x="3342087" y="4317052"/>
        <a:ext cx="2312529" cy="2565476"/>
      </dsp:txXfrm>
    </dsp:sp>
    <dsp:sp modelId="{8D49C94D-D2A4-4464-8383-D3C12F8B2538}">
      <dsp:nvSpPr>
        <dsp:cNvPr id="0" name=""/>
        <dsp:cNvSpPr/>
      </dsp:nvSpPr>
      <dsp:spPr>
        <a:xfrm>
          <a:off x="5291009" y="2390134"/>
          <a:ext cx="583638" cy="583638"/>
        </a:xfrm>
        <a:prstGeom prst="ellipse">
          <a:avLst/>
        </a:prstGeom>
        <a:solidFill>
          <a:schemeClr val="accent3">
            <a:hueOff val="-3305844"/>
            <a:satOff val="539"/>
            <a:lumOff val="182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E71A06C-9747-4CAE-BA21-E9C2A4D6678D}">
      <dsp:nvSpPr>
        <dsp:cNvPr id="0" name=""/>
        <dsp:cNvSpPr/>
      </dsp:nvSpPr>
      <dsp:spPr>
        <a:xfrm>
          <a:off x="5291012" y="3395267"/>
          <a:ext cx="2312529" cy="2591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58"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Radical Forgiveness, or other combo</a:t>
          </a:r>
        </a:p>
      </dsp:txBody>
      <dsp:txXfrm>
        <a:off x="5291012" y="3395267"/>
        <a:ext cx="2312529" cy="2591215"/>
      </dsp:txXfrm>
    </dsp:sp>
    <dsp:sp modelId="{A9227355-A6E4-4C01-AB6A-08B68C0ABB91}">
      <dsp:nvSpPr>
        <dsp:cNvPr id="0" name=""/>
        <dsp:cNvSpPr/>
      </dsp:nvSpPr>
      <dsp:spPr>
        <a:xfrm>
          <a:off x="7680398" y="1603729"/>
          <a:ext cx="781855" cy="781855"/>
        </a:xfrm>
        <a:prstGeom prst="ellipse">
          <a:avLst/>
        </a:prstGeom>
        <a:solidFill>
          <a:schemeClr val="accent3">
            <a:hueOff val="-4958767"/>
            <a:satOff val="808"/>
            <a:lumOff val="274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B2CD8C7-A5B3-49A1-81CC-0EEDDDF3DB4E}">
      <dsp:nvSpPr>
        <dsp:cNvPr id="0" name=""/>
        <dsp:cNvSpPr/>
      </dsp:nvSpPr>
      <dsp:spPr>
        <a:xfrm>
          <a:off x="7784284" y="2766005"/>
          <a:ext cx="2312529" cy="318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4289"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Life</a:t>
          </a:r>
          <a:br>
            <a:rPr lang="en-US" sz="2400" b="1" kern="1200" dirty="0"/>
          </a:br>
          <a:r>
            <a:rPr lang="en-US" sz="2400" b="1" kern="1200" dirty="0"/>
            <a:t>Coaching</a:t>
          </a:r>
          <a:br>
            <a:rPr lang="en-US" sz="2400" b="1" kern="1200" dirty="0"/>
          </a:br>
          <a:r>
            <a:rPr lang="en-US" sz="2400" b="1" kern="1200" dirty="0"/>
            <a:t>&amp; Speaking</a:t>
          </a:r>
          <a:br>
            <a:rPr lang="en-US" sz="2400" b="1" kern="1200" dirty="0"/>
          </a:br>
          <a:r>
            <a:rPr lang="en-US" sz="2400" b="1" kern="1200" dirty="0"/>
            <a:t>“Your Way”</a:t>
          </a:r>
        </a:p>
      </dsp:txBody>
      <dsp:txXfrm>
        <a:off x="7784284" y="2766005"/>
        <a:ext cx="2312529" cy="31853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681176" y="358817"/>
          <a:ext cx="8952255" cy="5546552"/>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FBDA8503-A089-47F8-AC54-AB26E28D6197}">
      <dsp:nvSpPr>
        <dsp:cNvPr id="0" name=""/>
        <dsp:cNvSpPr/>
      </dsp:nvSpPr>
      <dsp:spPr>
        <a:xfrm>
          <a:off x="2398146" y="3666224"/>
          <a:ext cx="361011" cy="36101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6FBC4D5-561E-4843-A5B5-5CF9389F3425}">
      <dsp:nvSpPr>
        <dsp:cNvPr id="0" name=""/>
        <dsp:cNvSpPr/>
      </dsp:nvSpPr>
      <dsp:spPr>
        <a:xfrm>
          <a:off x="2578652" y="3846752"/>
          <a:ext cx="3352247" cy="2752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292" tIns="0" rIns="0" bIns="0" numCol="1" spcCol="1270" anchor="t" anchorCtr="0">
          <a:noAutofit/>
        </a:bodyPr>
        <a:lstStyle/>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3200" kern="1200" dirty="0"/>
            <a:t>IP Workbook or</a:t>
          </a:r>
          <a:br>
            <a:rPr lang="en-US" sz="3200" kern="1200" dirty="0"/>
          </a:br>
          <a:r>
            <a:rPr lang="en-US" sz="3200" kern="1200" dirty="0"/>
            <a:t>Adaptive Lessons</a:t>
          </a:r>
        </a:p>
      </dsp:txBody>
      <dsp:txXfrm>
        <a:off x="2578652" y="3846752"/>
        <a:ext cx="3352247" cy="2752711"/>
      </dsp:txXfrm>
    </dsp:sp>
    <dsp:sp modelId="{A7F5E12E-B600-4A00-9B5E-BD1BFEAFBBFC}">
      <dsp:nvSpPr>
        <dsp:cNvPr id="0" name=""/>
        <dsp:cNvSpPr/>
      </dsp:nvSpPr>
      <dsp:spPr>
        <a:xfrm>
          <a:off x="5724607" y="1908537"/>
          <a:ext cx="618876" cy="618876"/>
        </a:xfrm>
        <a:prstGeom prst="ellipse">
          <a:avLst/>
        </a:prstGeom>
        <a:solidFill>
          <a:schemeClr val="accent3">
            <a:hueOff val="-4958767"/>
            <a:satOff val="808"/>
            <a:lumOff val="274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09BC1DD-0FF0-4618-B499-C3F3B04DD680}">
      <dsp:nvSpPr>
        <dsp:cNvPr id="0" name=""/>
        <dsp:cNvSpPr/>
      </dsp:nvSpPr>
      <dsp:spPr>
        <a:xfrm>
          <a:off x="6034046" y="2217945"/>
          <a:ext cx="3352247" cy="4267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930" tIns="0" rIns="0" bIns="0" numCol="1" spcCol="1270" anchor="t" anchorCtr="0">
          <a:noAutofit/>
        </a:bodyPr>
        <a:lstStyle/>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3200" kern="1200" dirty="0"/>
            <a:t>Life</a:t>
          </a:r>
          <a:br>
            <a:rPr lang="en-US" sz="3200" kern="1200" dirty="0"/>
          </a:br>
          <a:r>
            <a:rPr lang="en-US" sz="3200" kern="1200" dirty="0"/>
            <a:t>Coaching</a:t>
          </a:r>
          <a:br>
            <a:rPr lang="en-US" sz="3200" kern="1200" dirty="0"/>
          </a:br>
          <a:r>
            <a:rPr lang="en-US" sz="3200" kern="1200" dirty="0"/>
            <a:t>&amp; Speaking</a:t>
          </a:r>
          <a:br>
            <a:rPr lang="en-US" sz="3200" kern="1200" dirty="0"/>
          </a:br>
          <a:r>
            <a:rPr lang="en-US" sz="3200" kern="1200" dirty="0"/>
            <a:t>“Your Way”</a:t>
          </a:r>
        </a:p>
      </dsp:txBody>
      <dsp:txXfrm>
        <a:off x="6034046" y="2217945"/>
        <a:ext cx="3352247" cy="426766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1:57.40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0 224 0,'25'0'62,"24"-25"-46,51 25 0,124 0-16,-149-25 15,24 0-15,26 25 16,-50-50-1,124 50-15,-149 0 0,24 0 16,-24 0-16,0 0 16,0 0-16,-25 0 15,0 0 1,-1 0-16,26 0 16,50 0-1,-50 0-15,-25 0 0,24 0 31,76 0-31,-100 0 0,74 0 16,26 0 0,-1 0-16,-74 0 31,50 0-31,-75 0 16,0 0-16,0 0 15,-1 0-15,26 0 47,-25 0-47,0 0 16,0 0-16,0 0 15,25 0-15,-25 0 16,-1 0 0,1 0 15,0 0-16,0 0 1,0 0 0,0 0-1,0 0-15,50 0 0,-26 0 16,-24 0-16,0 0 16,0 0-1,0 0-15,0 0 0,0 0 16,0 0-1,0 0 17,0 0-1,-1 0-31,1 0 16,0 0-16,25 0 31,0 0-31,-25 0 15,0 0 1,0 0 0,-1 0-1,1 0-15,25 0 16,-25 0-16,25 0 16,49 0-1,-74 0-15,50 0 16,-25 0-1,0 0-15,24 0 0,-24 0 16,50 0 0,-1-24-16,-49 24 15,25 0 1,-50 0-16,0 0 0,0 0 0,0 0 16,-1 0-1,51 0 1,-50 0-16,25 0 47,74 0-47,1 0 15,-26 0-15,-24 0 0,25 0 16,-50 0 0,24 0 15,-24 0-31,-25 0 0,0 0 15,0 0-15,0 0 16,25 0-16,-1 0 16,1 0-16,25 0 15,24 0-15,-24 0 0,25 0 32,124 0-32,-174 0 0,74 0 15,-74 0-15,0 0 16,0 0-1,-26 0-15,26 0 0,0 0 16,-25 0-16,50 0 16,-50 0-16,74 0 15,-24 0 17,25 0-32,-51 0 0,1 0 15,-25 0 16,25 0-15,0 0-16,-1 0 16,-24 0-1,0 0-15,0 0 0,50 0 16,-50 0 0,0 0-1,49 0 1,-49 0-16,0 0 125,0 24-110,0-24-15,0 0 32,0 0-32,0 0 0,0 25 15,-1-25 1,1 25 265</inkml:trace>
</inkml:ink>
</file>

<file path=ppt/ink/ink1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9-04-24T18:53:54.84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0 316 0,'23'0'172,"26"0"-172,24 0 0,-25 0 16,24 0-16,-23 0 47,-1 0-47,1 0 0,-25 0 0,48-87 15,-23 87 17,-25 0-32,0 0 15,0 0-15,1 0 31,48 0-15,-26 0 0,-23 0-16,1 0 0,23 0 0,25 0 15,-24 0-15,-2 0 0,2 0 16,48 0 0,-48 0-16,22 0 15,-22 0-15,24 0 16,-25 0-1,49 0-15,-49 0 16,-24 0 62,97 0-62,-73-87-16,1 87 15,-25 0 1,49 0 0,-49 0-16,0 0 15,0 0 1,0 0 15,25 0-31,-25-87 16,25 87-16,-25 0 0,0 0 15,0 0-15,24 0 32,-24 0-1,49 0-31,-49 0 0,1 0 0,-1 0 16,-1 0-16,2 0 15,-1 0-15,0 0 16,25 0 15,-25 0-31,25 0 16,-25 0-16,23 0 15,-22 0-15,23 0 16,1 0-16,24 0 0,-26 0 0,2 0 16,-25 0-1,98 0-15,-98 0 16,23 0-16,2 0 47,24 0-47,0 0 15,-1 0-15,-48 0 0,0 0 63,0 0-48,25 0-15,0 87 32,47-87-32,-72 0 15,49 0 1,-49 0-16,24 0 16,-24 87-1,97-87 1,-72 87-16,-1-87 15,-24 0-15,49 0 16,-25 0-16,-23 0 16,23 0-1,-24 0-15,73 0 0,-97 87 0,72-87 16,-23 0 0,47 0-1,-23 0-15,-49 0 47,1 0-47,-1 0 0,0 0 16,24 0-16,-24 0 31,25 0-31,72 88 0,-98-88 16,50 0-16,0 0 0,0 0 15,-1 87 1,-24-87-16,1 0 15,24 0-15,-49 0 0,-24 87 16,23-87 0,26 0-16,-25 0 15,49 0-15,-24 0 16,22 0-16,75 0 16,-1 0-16,0 0 15,24 0-15,-24 0 16,1 0-16,-50 0 15,1 0-15,-73 0 0,25 0 16,-25 0 15,0 0-31,0 0 0,24 0 16,-23 0 0,-1 0-1,0 0-15,1 0 16,-1 0-1,0 0 17,-1 0-32,2 0 31,-1 0 422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4:01.336"/>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73,'3612'0,"-3313"-11,20-15,116-7,99 31,-278 5,42-5,320 4,-616-1,21-1,1 1,-1 1,0 1,0 1,11 4,-29-6,0-1,1 1,-1 1,0-1,-1 1,1-1,0 1,-1 1,1-1,-1 1,0-1,0 1,-1 0,1 1,-1-1,0 1,0-1,0 1,-1 0,0 0,0 0,0 0,0 1,-1-1,1 4,0 23,-1 0,-1 0,-2-1,-2 1,0 0,-2-1,-2 1,-9 65,5 21,4 79,7-98,-5 0,-16 78,-8 10,9 2,5 59,9 376,8-403,-1-157</inkml:trace>
</inkml:ink>
</file>

<file path=ppt/ink/ink10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5:00.81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0,'129'0'125,"96"0"-125,33 0 16,-161 0-16,160 0 31,-64 0-31,-64 0 0,-32 0 16,161 0-1,-96 0-15,-67 0 16,-30 0-16,32 0 15,-1 0-15,65 0 16,32 0-16,-63 0 31,256 0-31,-225 0 0,33 0 16,-1 0-16,-129 0 16,-31 0-16,-1 0 15,0 0 48,1 0-48,30 0-15,66 0 16,-64 0-16,31 0 0,-32 0 31,34 0-31,-66 0 16,33 0-16,-33 0 0,31 0 15,2 0-15,-33 0 16,98 0 15,-98 0-15,-1 0 0,1 0-16,1 0 15,-1 0 1,0 0-16,1 0 15,-1 0 1,0 0-16,1 0 0,-1 0 78,0 0-78,-1 0 16,2 0 140,-1 0-140,1 0-16,31 0 31,1 0-31</inkml:trace>
</inkml:ink>
</file>

<file path=ppt/ink/ink10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5:03.04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31 0,'100'0'125,"149"0"-110,-100 0 1,349 0-16,-348 0 16,74 0-16,-75 0 15,1 0-15,-75 0 16,74 0-1,-25 0-15,26 0 0,-100 0 16,99 0 15,25 0-31,-124 0 0,0 0 0,25 0 16,-1 0-16,26 0 0,-25 0 16,-1 0-1,225 0-15,-174 0 16,24 0-16,-49 0 15,24 0-15,-74 0 16,25 0 0,-50 0-16,0 0 15,0 0-15,24 0 16,1 0-16,25 0 16,-25 0-16,24 0 0,1-25 0,0 25 31,24 0-31,-74 0 0,25 0 15,-25 0-15,25 0 16,-25 0-16,24 0 16,1 0-16,25 0 15,-25 0-15,-25 0 16,0 0-16</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6T12:43:39.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111 456,'16'1,"0"0,1 1,-2 1,3 2,19 2,43 5,4-3,35 4,3 0,67-3,125-9,-181-2,1581 0,-1682-1,1-1,0-2,14-5,37-4,15 2,84 0,-90 11,-1-4,0-5,75-18,2-7,2 8,46 3,315 3,-451 18,68-13,-56 5,21 3,-63 5,1-1,-1-4,26-6,20-4,1 3,74 0,-69 7,81-2,2515 12,-2547 2,3 7,-16 6,27 4,-70-14,-1 5,67 16,-37 0,0-6,20-5,-130-15,-1 0,-1 1,1 1,-1-1,2 3,1 0,19 11,19 12,-29-14,30 9,-35-14,1-1,1 2,-16-7,-1-1,0 0,0 2,-1-2,2 1,-2 1,0-1,0 2,1 1,-4-7,-1 1,2 0,-2-1,1 1,-1 1,0-1,1-1,-1 1,0 0,0 0,0-1,1 1,-1 0,0 0,0-1,0 1,0 0,0 1,-1-1,1-1,0 1,0 0,0 0,-1 0,1 0,-1 0,-1 0,1 0,0 0,0 1,0-1,0-1,0 1,0 0,0 0,0-1,0 1,-1-1,0 1,-4 1,-2 1,1-1,0-1,0 1,-5-1,-59 3,-1-2,-26-6,-16 2,-2011 1,1062 2,829 9,22-1,54 1,-11-1,-2134-9,1033-1,1143 0,-1-5,-84-18,115 10,-2 6,1 4,-7 4,25 0,-1-3,-14-6,-5-4,-37-13,21 4,51 10,-35-11,47 8,20 7,1-2,1-1,1-1,-10-5,4 0,-26-9,41 18,9 4,0 1,-1-1,1 2,-11 0,7 0,0-2,-8-1,-13-7,-1-2,-20-14,28 14,-2 0,0 2,-23-6,9 8,0 3,-1 1,1 3,-41 2,72 0,2-1,0-1,0 1,0-2,0 1,0-3,1 2,-4-4,-16-5,12 3,12 3,8 7,0-1,0 1,0 0,0 0,0-1,0 1,0 0,1 0,-1 0,0-1,0 1,0 0,0 0,0 0,0-1,0 1,0 0,1 0,-1 0,0 0,0-1,0 1,0 0,1 0,-1 0,0 0,0 0,0 0,1 0,-1-1,0 1,0 0,0 0,1 0,-1 0,0 0,0 0,2 0,12-3,1 0,-1 1,2 1,-1 1,0 0,3 1,18-1,98-1,276-8,-347 7,-17 0,12-2,-41 0,2 0,-2 0,6-4,22-6,-9 5,2 2,14 0,5-1,-27 4,-1 0,6 2,253 1,-129 2,-137-1</inkml:trace>
</inkml:ink>
</file>

<file path=ppt/ink/ink10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6:50.15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0 103 0,'116'0'78,"172"0"-78,-230 0 0,28 0 31,1 0-31,-58 0 0,29 0 16,-29 0 15,143 0-31,-143 0 15,58 0-15,-30 0 0,-28 0 16,0 0-16,29 0 16,-29 0-16,0 0 0,0 0 15,0 0 17,0 0-32,-1 0 15,0 0-15,1 0 31,174 0-31,-175 0 16,30 0-16,0 0 0,0 0 16,-29 0-16,0 0 15,28 0 1,-29 0 15,59 0-31,-58 0 0,29 0 16,57 0-16,-86 0 0,0 0 31,116 0-15,-89 0-16,2 0 15,58 0 1,-58 0-16,-29 0 16,0 0-16,-1 0 31,1 0-31,0 0 31,174 0-31,-147 0 16,60 0-16,-29 0 15,-1 0-15,-28 0 16,0 0 0,85 0-16,-114 0 15,29 0-15,-29 0 31,29 0-31,-29 0 16,0 0-16,0 0 16,57 0-16,1 0 15,29-29 1,-87 29 0,114 0-16,-85 0 0,86 0 15,-57 0-15,0 0 16,-2 0-16,31 0 15,-29 0-15,-29 0 16,28 0 0,1 0-16,0-29 0,27 1 31,31 28-31,-87 0 16,28 0-16,1 0 0,-58 0 15,0 0-15,0 0 16,0 0-16,-1 0 0,0 0 15,1 0 17,58 0-32,-58 0 15,29 0 1,-29 0-16,0 0 0,-1 0 16,30 0-1,-29 0 1,29 0-1,0 0-15,-1 0 16,29 0 15,30 0-15,28 0-16,-115 0 0,0 0 16,0 0-16,29 0 0,-1 0 15,87 0 1,-57 0-16,57 0 15,-28 0-15,28 0 16,-58 0-16,1 0 16,173 28-1,-145-28-15,0 0 32,88 29-32,-146-29 0,30 0 15,28 0-15,-86 0 16,0 0-1,57 0 1,-57 0-16,0 0 16,0 0-1,0 0-15,0 0 32,57 0-32,-28 0 0,-29 0 15,-1 29 1,1-29-1,58 0 1,-30 29 0,-28 0-16,29-29 31,58 0-31,-87 29 0,86-29 16,-29 29-16,30 0 0,28-29 15,30 29 1,-117 0-1,0-29-15</inkml:trace>
</inkml:ink>
</file>

<file path=ppt/ink/ink10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6:55.39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42 25 0,'0'25'109,"12"0"-93,-12 0-16,0 25 16,0 0-16,13-25 15,-13 0-15,0-1 16,0 1-16,0 0 15,0 0 1,0 0-16,0 0 16,0 0-1,0 0 1,12 0-16,-12 0 16,0 24-16,0-24 15,0 25-15,0 0 16,0-25-16,13-25 15,-13 25-15,0 0 16,0-1-16,0 1 16,0 0-1,0 0 17,12 0-32,0 25 0,-12-25 15,0 0 1,0 0-16,13-1 15,-13 1 1,0 0-16,0 0 16,0 0-16,0 0 15,0 0-15,12-25 32,-12 50-32,0-25 15,0-1 1,0 1-16,0 0 15,0 0 17,0 0-32,0 0 0,0 0 15,0 25 1,0-25 0,0 0-16,0-1 0,0 1 31,0 0-31,0 0 31,0 25-15,0-25-16,0 0 0,0 0 15,0 0-15,0-1 16,0 51-16,0-25 31,0 0-31,0-25 0,0 0 0,0-1 16,0 1 15,0 0-31,0 0 16,0 0-1,0 25-15,0-25 0,-12 0 0,12 0 32,0-1-17,-13-24 126,1 0-141,0 0 47,-1 0-32,1 0 17,12-24-32,-13 24 15,1-25-15,-1 0 16,13 0-1,0-25-15,0 25 79,-12 0-64,12 0 1,0 0 15,0 1 16,0-26-47,0 25 0,0 0 0,0 0 16,0 0-1,0-25-15,0 1 16,0 24-1,0-25-15,0 0 16,0-25-16,0 26 16,0-51-16,0 50 0,0 0 15,0 0-15,0 26 16,0-1-16,0-25 16,0 25-1,0 0 1,0-25-16,0 25 15,0-24-15,0-1 47,0-174-31,0 149-16,12 50 16,-12-25-16,0 25 0,0 0 15,0 1 1,13-51-16,-13 50 15,12 0-15,-12-25 32,0 0-32,0 26 0,0-26 15,13 25 1,-13-25-16,0 25 0,0 0 16,0 0-1,0-25 1</inkml:trace>
</inkml:ink>
</file>

<file path=ppt/ink/ink10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05.92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0 420 0,'97'0'63,"226"0"-48,-65 0-15,130-32 0,-98-1 16,453-160 0,-485 128-1,33 33 1,-162-1-16,-65 1 15,1 32-15</inkml:trace>
</inkml:ink>
</file>

<file path=ppt/ink/ink10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07.06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99 0,'25'0'63,"149"0"-63,-99 0 15,25 0-15,-26 0 16,76 0 0,273 0-1,0-49-15,-323 24 16,74 0-16,-124 25 15,-25 0-15</inkml:trace>
</inkml:ink>
</file>

<file path=ppt/ink/ink10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08.17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99 0,'50'-25'47,"75"25"-32,49 0 1,-75 0-16,51 0 0,-26 0 0,26-50 15,-1 50 17,225-24-32,-300 24 0,-24 0 0,0 0 15,0 0 32,-25 0-31,0 0-1</inkml:trace>
</inkml:ink>
</file>

<file path=ppt/ink/ink10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09.30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26 0,'75'0'47,"-1"0"-32,51 0-15,-26 0 16,101 0-16,49 0 47,0 0-47,50 0 0,-1 0 0,-173-25 0,99 25 0,-174 0 15,-25 0-15</inkml:trace>
</inkml:ink>
</file>

<file path=ppt/ink/ink1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9-04-24T18:54:31.14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0 183 0,'51'0'172,"56"0"-172,54 0 0,-54 0 16,51 0-16,-51 0 47,0 0-47,0 0 0,-53 0 0,104-53 15,-51 53 17,-54 0-32,1 0 15,-1 0-15,1 0 31,106 0-15,-55 0 0,-51 0-16,-1 0 0,54 0 0,54 0 15,-54 0-15,-2 0 0,2 0 16,107 0 0,-107 0-16,51 0 15,-51 0-15,53 0 16,-53 0-1,105 0-15,-105 0 16,-53 0 62,211 0-62,-158-54-16,0 54 15,-53 0 1,106 0 0,-106 0-16,-3 0 15,2 0 1,1 0 15,53 0-31,-54-53 16,54 53-16,-53 0 0,-1 0 15,-1 0-15,55 0 32,-54 0-1,108 0-31,-108 0 0,1 0 0,-1 0 16,-1 0-16,1 0 15,1 0-15,-1 0 16,54 0 15,-53 0-31,53 0 16,-54 0-16,52 0 15,-52 0-15,54 0 16,0 0-16,54 0 0,-56 0 0,2 0 16,-54 0-1,215 0-15,-215 0 16,52 0-16,2 0 47,53 0-47,1 0 15,-3 0-15,-104 0 0,-1 0 63,1 0-48,53 0-15,0 53 32,105-53-32,-159 0 15,108 0 1,-108 0-16,52 0 16,-52 54-1,215-54 1,-161 53-16,-2-53 15,-52 0-15,108 0 16,-54 0-16,-54 0 16,54 0-1,-53 0-15,158 0 0,-212 54 0,160-54 16,-53 0 0,105 0-1,-52 0-15,-106 0 47,-1 0-47,1 0 0,-1 0 16,52 0-16,-51 0 31,53 0-31,160 53 0,-215-53 16,108 0-16,1 0 0,-1 0 15,-2 54 1,-51-54-16,0 0 15,54 0-15,-108 0 0,-53 53 16,52-53 0,55 0-16,-54 0 15,108 0-15,-54 0 16,51 0-16,163 0 16,-2 0-16,2 0 15,51 0-15,-53 0 16,2 0-16,-109 0 15,2 0-15,-161 0 0,54 0 16,-53 0 15,-3 0-31,3 0 0,53 0 16,-54 0 0,1 0-1,-1 0-15,1 0 16,-1 0-1,1 0 17,-3 0-32,2 0 31,1 0 422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5T21:22:57.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5689 611,'2001'0,"-1966"-3,-2-1,0-2,0 0,0-4,0 1,16-9,41-12,-11 15,-22 5,107-20,-124 22,-1 4,18-3,-13 4,32-8,258-63,-275 60,1 3,0 3,0 2,1 2,248 4,-121 5,450-6,-1134 4,-556-6,936 1,1-4,2-7,-3-3,0-6,29 0,-213-47,210 53,0 3,-33 2,65 5,1-2,-38-11,43 8,2 1,-2 4,-31 0,-589 6,254 1,-343-1,744 2,-2 1,2 0,-1 0,3 2,-3 2,1-3,1 4,0 0,-4 3,-70 27,47-24,-12 5,-48 10,69-22,-1 3,2 1,0 2,0 1,1 0,-1 3,-7 4,-1-1,0-4,-1 0,-1-2,-9-1,13-5,1-4,-2 0,2-4,-22 0,26-2,-3 2,3 2,-1 1,0 1,-25 9,-74 19,-88 9,113-24,11-6,76-9,-2-1,0 2,1 2,1 0,-19 6,-7 6,1-3,-2 1,0-6,0 1,-6-4,-16 2,-68 6,-53-5,-2043-10,2320-31,8 1,245-81,-212 64,76-43,-176 80,-1 0,0 1,2 2,0 0,-2 4,8-3,18 1,-1 3,45 1,1027 6,-650-6,-460 2,2 0,1 2,-3-2,3 3,-1-2,-2 2,1 2,1-2,-1 2,-1 1,1 1,-2-1,11 7,-8-6,-1 1,0-1,1-1,0-1,0-1,0 0,13 2,33 10,3 1,2-3,0-3,31 2,84 14,-163-24,78 16,1-3,-1-4,50-2,-75-7,45 8,-44-3,39-2,-31-6,-6 0,-1 2,44 9,-14 0,86 0,107-13,-112 1,529 1,-629-5,-1-3,65-16,-35 5,150-28,33-3,316-32,487-71,-430 50,-529 76,131-44,-245 65,0-1,0 4,1 0,18 0,103 6,-48 0,442-3,-525 0,0 2,0-1,-1 3,1-1,0 2,0-1,3 3,25 11,30 19,-44-21,-2-2,2-2,0 1,2-4,4 3,78 10,140 34,-33 20,-63-35,146 18,-220-45,-2 3,76 27,-117-29,0-4,0 0,1-3,1-2,0-1,6-4,1169-2,2285 1,-3489-2,1 0,-1-1,0 0,0 0,0-2,-1 0,14-6,-8 2,1 3,1-2,9 0,72-9,-46 9,-3-3,-1-2,2-1,34-18,-56 20,-1 1,3-1,-1 3,0 3,2-1,-2 3,1 1,1 1,0 2,30 3,-39-1,0-2,-1 0,2-2,-2-1,11-3,-31 6,-2-2,0 2,0-2,2 1,-2-1,1 1,-1-1,0 1,0-3,0 3,0-1,-1-1,1 0,0 1,-1-1,1 0,-1 0,1-3,-2 4,-1 0,2-1,-2 2,0-1,0-1,0 1,0 1,0-2,0 1,0-1,0 1,0 1,-2-2,2 1,0 0,-1-1,-1 2,2-1,-1 1,1-1,-2-1,0 1,1 1,-1-1,1 1,-1-1,0 0,1 1,-1 1,1-2,-1 1,-1-1,-16-11,-1 1,-1 1,1 0,-3 1,1 2,-4-1,-30-7,1 2,-2 3,-42-5,-2 5,-65 2,-208 12,153 1,-3202-2,1757-4,1563 2,-135 0,-190 26,203-3,-193-5,272-21,-171 4,170 15,80-8,-39 0,-694-7,382-2,-6248 1,6581-5,-40-6,-27-3,-37-2,80 3,-25 7,68 6,26 0,1 0,-1-3,-32-5,-62-17,-81-2,-97 3,-39 15,-338 10,657-1</inkml:trace>
</inkml:ink>
</file>

<file path=ppt/ink/ink11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21-05-19T18:55:57.77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26 0,'75'0'47,"-1"0"-32,51 0-15,-26 0 16,101 0-16,49 0 47,0 0-47,50 0 0,-1 0 0,-173-25 0,99 25 0,-174 0 15,-25 0-15</inkml:trace>
</inkml:ink>
</file>

<file path=ppt/ink/ink11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20.85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9854 611 0,'-88'0'31,"-60"0"-31,1 0 16,28 0-1,-29-50 1,-118 0-16,119-25 0,-60 50 15,-118-24-15,236 49 16,-30-25-16,-28-25 16,58 50-16,-58-25 15,28 25-15,-29 0 16,30 0 0,-30 0-16,30-25 15,-30 25-15,60-25 0,-1 25 16,-59 0-16,30 0 31,-147-25-31,146 25 31,-88 0-31,148 0 0,-147 0 16,146 0-16,1 0 16,-89 0-16,60-25 46,-267 25-46,266 0 0,-58 0 0,58 0 16,29 0-16,-29 0 16,31 0-16,-31 0 15,30 0-15,0 0 16,0 0-16,-30 0 16,30 0-16,0 0 15,-29 0 16,-31 0-31,90 0 0,-60 0 16,30 0-16,0 0 16,-60 0-1,-87 0 1,-2 0 0,91 0-1,-61 0-15,1 0 16,-119 0-16,60 0 15,88 0-15,88 0 16,2 0-16,29 0 16,-90 0-1,89 0 1,-29 0-16,30 0 16,0 0-16,-1 0 31,0 0-16,1 0-15,-1 0 32,0 0-1,1 0-31,-1 0 0,0 0 0,2 0 31,-31 0-31,29 0 0,0 0 16,1 0-1,-31 0 17,31 0 30,-30 0-46,30 0 15,-1 0-15,0 25-16,1 0 31,-1 0-15,30 0-16,-59 0 15,-1 0 1,32 0-1,-2 0-15,1-1 0,29 1 16,-60 25-16,31-50 16,-31 50 15,31-25-15,29 0-1,0 0-15,-30 0 47,0-25-47,30 24 0,-28 76 16,-2-50-16,0-25 0,30 25 15,-29-1-15,29 26 16,0-25 0,0 25-16,0-26 15,0 1-15,-30 0 31,30-25-31,0 0 0,0 0 0,0 24 0,0 1 16,0 0-16,0-25 16,0 50-16,0-25 15,0 24 1,0 1-16,0 0 16,0 24-1,0-24-15,0-50 0,0 50 16,0-1-16,0 1 15,0 0-15,0-1 16,0-24-16,0 50 16,0-26-1,0-49-15,0 50 0,0-50 16,0 0-16,0 25 0,0-25 16,0 0-16,0-1 15,0 1 1,0 0 78</inkml:trace>
</inkml:ink>
</file>

<file path=ppt/ink/ink11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29.87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0 149 0,'25'0'47,"0"0"-31,0 0-16,0 0 15,25 0-15,24 0 0,1 0 16,-25 0-16,74 0 15,-49 0-15,25 0 16,24 0 0,100 0-16,-124 0 15,-26 0 1,101 0-16,-150 0 16,25-25-1,-1 25 1,76 0-16,-75 0 0,-25 0 15,24 0-15,1-25 16,75 25 0,-26 0-16,26-25 0,-75 25 31,199 0-31,-150 0 16,200-49-16,-174 49 15,-101 0-15,76 0 16,-50 0-16,25 0 47,24 0-47,-74 0 0,0 0 0,25 0 15,-25 0-15,24 0 16,26 0 0,-25 0 15,50 0-31,198 0 15,-98 0-15,-126 0 16,101 0 0,-101 0-16,-24 0 15,0 0-15,0 0 16,0 0 0,-1 0-1,1 0-15,0 0 0,0 0 16,49 0-16,-49 0 15,0 0-15,-25 0 16,0 0 0,0 0-1,25 0-15,-26 0 16,1 0-16,25 0 16,-25 0-16,0 0 15,0 0-15,0 0 16,0 24-16,0-24 15,-1 0-15,51 0 16,-25 0-16,25 25 16,-1-25 15,26 0-31,0 0 0,-51 0 0,76 0 16,49 0-16,-99 0 15,49 0-15,-49 0 16,0 0-16,49 0 15,-24 0-15,0 0 16,-26 0 0,51 0-16,-75 0 15,-1 0-15,-24 0 16,25 0 0,-25 0-16,50 0 15,-1 0-15,1 0 16,25 0-16,-26 0 0,1 0 0,0 0 15,49 0-15,-24 0 16,24 0-16,-74 0 16,-25 0-1,0 0 1,0 0-16</inkml:trace>
</inkml:ink>
</file>

<file path=ppt/ink/ink11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32.29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1046-307 0,'-25'0'32,"-24"0"-32,-1 0 15,0 0 1,-25-25-16,1 25 15,24 0-15,-25 0 0,25 0 0,25 0 16,-24 0-16,24 0 16,0 0 15,-25-25-31,25 25 0,0 0 16,0 0-1,0 0-15,0 0 16,1 0-1,-1 0 1,0 0-16,0 0 16,0 0-1,0 0-15,0 0 16,0 0-16,0 0 16,0 0-1</inkml:trace>
</inkml:ink>
</file>

<file path=ppt/ink/ink11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41.74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0,'25'25'109,"50"0"-93,-1 0-1,101 0-15,-125-25 16,-26 25-16,26-25 16,-25 0-16,0 0 15,0 0 1</inkml:trace>
</inkml:ink>
</file>

<file path=ppt/ink/ink11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44.09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0 230 0,'56'0'47,"29"0"-47,30 0 16,-3 0-16,-26 0 31,255 0-31,-284 0 0,113 0 0,-84 0 31,55 0-31,-55 0 16,112 0-16,-112 0 15,-29 0 1,27 0-16,2 0 0,-1 0 63,57 0-63,-28 0 0,284 0 0,-371 0 0,2 0 15,-1 0-15,1 0 16,28 0-1,0 0-15,0 0 0,-1 0 16,1 0 0,0 0-16,-57-28 15,29 28-15,-1 0 16,-28-27-16,29 27 0,-1 0 16,1 0-16,27 0 15,1 0 1,-29 0-16,29 0 31,0 0-31,-28-29 16,-29 1-1,27 28-15,2 0 16,-1 0 0,1-29-16,-1 29 0,1 0 15,-1-29-15,1 29 16,-1 0-16,1 0 15,-2-28-15,2 28 0,-1 0 0,1 0 16,-1 0-16,1 0 16,-1 0-1,1 0-15,-1 0 16,28-29-16,-27 29 16,-1 0 234,1 0-235,-1 0-15,1 0 0,-1 0 16,1 0-1,-1 0 17</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05.19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1,'1873'0,"-1696"14,-27-1,-67-12,-33-1,-1 2,86 14,-66-2,0-3,128 5,-162-15,56 11,-53-6,43 1,798-5,-427-4,484 2,-912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15.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1 229,'3'-3,"1"1,-1-1,1 1,0 0,0 0,0 1,0-1,0 1,0 0,1 0,5-1,55-3,-49 5,57-4,139-11,-60 2,230 11,-172 5,1290-3,-1046-28,54 0,-473 27,0-2,36-7,-33 4,54-2,61 10,107-4,-236-1,0-1,-1-1,26-10,-23 7,0 1,33-4,66 2,29-3,-41 2,201 7,-152 6,3739-3,-3403 14,-72-1,857-11,-677-4,-566 2</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25.1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1,'53'3,"0"2,-1 3,67 19,-55-12,99 11,80 4,-174-20,130 36,28 5,-71-21,-83-15,12-3,1-4,-1-4,95-8,-28 1,1360 3,-1348-3,0-7,257-49,-356 50,-1 2,1 4,86 6,-22 0,520-20,-139 6,-460 9,65-11,-62 5,57 0,1605 8,-787 1,-905-1</inkml:trace>
</inkml:ink>
</file>

<file path=ppt/ink/ink1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9-04-24T18:55:20.20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0 198 0,'53'0'172,"59"0"-172,55 0 0,-56 0 16,54 0-16,-54 0 47,0 0-47,1 0 0,-57 0 0,110-56 15,-54 56 17,-55 0-32,0 0 15,-1 0-15,1 0 31,111 0-15,-58 0 0,-53 0-16,-1 0 0,57 0 0,55 0 15,-56 0-15,-2 0 0,2 0 16,112 0 0,-112 0-16,54 0 15,-54 0-15,56 0 16,-56 0-1,110 0-15,-110 0 16,-55 0 62,220 0-62,-165-55-16,0 55 15,-55 0 1,111 0 0,-111 0-16,-3 0 15,3 0 1,-1 0 15,57 0-31,-57-56 16,57 56-16,-57 0 0,1 0 15,-3 0-15,59 0 32,-57 0-1,112 0-31,-111 0 0,0 0 0,-1 0 16,-1 0-16,1 0 15,1 0-15,0 0 16,55 0 15,-55 0-31,55 0 16,-55 0-16,53 0 15,-54 0-15,57 0 16,-1 0-16,56 0 0,-58 0 0,2 0 16,-55 0-1,222 0-15,-222 0 16,53 0-16,2 0 47,56 0-47,0 0 15,-2 0-15,-109 0 0,-1 0 63,1 0-48,55 0-15,1 56 32,108-56-32,-164 0 15,111 0 1,-112 0-16,54 0 16,-53 55-1,222-55 1,-167 56-16,-1-56 15,-55 0-15,112 0 16,-56 0-16,-55 0 16,55 0-1,-55 0-15,164 0 0,-220 56 0,167-56 16,-55 0 0,108 0-1,-53 0-15,-111 0 47,-1 0-47,1 0 0,0 0 16,53 0-16,-54 0 31,57 0-31,166 55 0,-225-55 16,114 0-16,0 0 0,0 0 15,-2 56 1,-54-56-16,1 0 15,55 0-15,-112 0 0,-55 56 16,54-56 0,57 0-16,-55 0 15,111 0-15,-56 0 16,54 0-16,169 0 16,-3 0-16,3 0 15,54 0-15,-57 0 16,3 0-16,-113 0 15,1 0-15,-166 0 0,55 0 16,-55 0 15,-3 0-31,3 0 0,55 0 16,-55 0 0,-1 0-1,1 0-15,0 0 16,-1 0-1,1 0 17,-3 0-32,3 0 31,0 0 422</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26.5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0,'42'0,"-1"2,0 1,41 9,12 5,182 8,97-25,-152-3,583 3,-762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30.1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 1,'-1'0,"1"1,-1-1,1 1,-1-1,1 1,0-1,-1 1,1-1,0 1,-1-1,1 1,0 0,0-1,-1 1,1 0,0-1,0 1,0-1,0 1,0 0,0-1,0 1,0 0,0-1,0 1,0 0,1-1,-1 1,0 0,0-1,1 1,-1-1,0 1,1-1,-1 1,1-1,-1 1,0-1,1 1,-1-1,1 1,-1-1,1 0,0 1,0-1,30 14,19-4,-1-3,94 2,-39-3,397 18,-277-16,1128 4,-837-14,3823 2,-4314 0</inkml:trace>
</inkml:ink>
</file>

<file path=ppt/ink/ink12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50.44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0,'49'0'0,"1"0"16,-25 0 15,75 0-31,-75 0 0,-1 0 15,26 0-15,0 0 0,75 0 16,-26 0 15,-24 0-31,-25 0 16,-1 0-16,1 0 0,0 0 31,-25 0-31,0 0 47,25 0-16,-25 0 16,24 0-31,-24 0-1,0 0-15</inkml:trace>
</inkml:ink>
</file>

<file path=ppt/ink/ink12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51.65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0,'25'0'31,"0"0"-15,0 0-16,24 25 31,76-25-31,74 0 31,-124 0-31,49 0 16,-49 0 0,49 0-16,-99 0 15,50 0 17</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43.3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522 1,'1385'0,"-1171"18,-129-8,12 2,-37-3,82 1,-78-12,-33 0,0 2,0 1,0 1,0 1,36 9,-25-1,1-1,0-3,46 2,133-5,-181-5,249 15,-46-1,1254-10,-764-5,-256-13,18 1,-5 15,-464-2,-1-2,34-7,-32 4,48-2,449 7,-289 2,-8647-1,8404 0,1 0,-1 1,1 0,-1 0,1 0,-9 4,14-5,0 1,0-1,0 0,0 1,1-1,-1 1,0-1,1 1,-1-1,0 1,1 0,-1-1,0 1,1 0,-1 0,1-1,-1 1,1 0,0 0,-1 0,1 1,0-1,0 1,0-1,0 1,1-1,-1 1,1-1,-1 0,1 1,0-1,-1 0,1 0,0 1,0-1,0 0,0 0,0 0,0 0,2 1,2 3,0-1,1 0,0-1,0 0,0 0,0 0,1 0,-1-1,1 0,-1 0,1-1,12 1,12 0,48-3,-44 0,834-3,-508 5,-337-1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7:48.1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1,'145'-1,"465"18,-134-4,-354-14,-86 3,0 2,-1 1,0 2,44 15,-34-9,73 11,24-14,168-9,-125-4,-128 3,405 17,83-4,-342-16,447 3,-626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05.2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32,'0'-1,"1"-1,-1 1,1 0,-1 0,1 0,0 0,-1 0,1 0,0 0,-1 0,1 0,0 1,0-1,0 0,0 0,0 1,0-1,0 1,0-1,0 1,0-1,0 1,1-1,-1 1,0 0,0 0,0 0,2-1,42-3,-37 4,629-6,-342 9,-55-5,261 5,-323 10,57 1,1393-12,-788-4,-600 2,-210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09.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0,'88'4,"1"3,93 21,-74-10,9 0,596 84,11-46,-348-59,-109-1,35 7,362-6,-264-25,77-2,759 28,-608 5,2554-3,-3153 1,-1 2,31 7,38 3,585-7,-369-9,272 3,-561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21.1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30,'4916'0,"-4687"-15,10 1,837 15,-1058-1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25.4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0,'490'32,"-211"-8,200-19,-255-8,-177 4,0 2,55 10,-23-4,-1-3,127-8,-68 0,1703 2,-1521 14,14 0,-320-14,54-1,0 3,78 12,-3 7,187 2,149-24,-189-2,75 4,406-3,-660-2,-19-2</inkml:trace>
</inkml:ink>
</file>

<file path=ppt/ink/ink1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2:56.47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0 101 0,'25'0'172,"25"0"-156,-1 0-16,-24 0 15,25 0-15,0 0 16,-25 0-16,0 0 31,0 0-31,24 0 0,-24 0 0,0 0 16,0 0 15,0 0-31,0 0 0,50 0 16,-26 0-16,1 0 31,50 0-31,-50 0 0,-1 0 0,1 0 15,0-25-15,-25 25 16,0 0 0,0 0-1,0 0 17,24 0-32,-24 0 31,0 0-31,0 0 15,0 0-15,25 0 0,-25 0 16,25 0 0,-26 0-16,26 0 15,-25 0-15,0 0 16,25-25-16,0 25 16,49 0-1,-74 0-15,0 0 16,0 0 15,25 0-15,-25 0-16,24 0 15,-24 0-15,0 0 16,25 0-16,-25 0 16,0 0-1,0 0 1,0 0-16,0 0 15,24 0 1,1 0 0,-25 0-16,0 0 15,0 0-15,0 0 16,25 0-16,-1 0 16,1 0-1,0-25 1,25 25-1,24 0-15,-49 0 0,0 0 16,0 0-16,0 0 16,-26 0-16,1 0 15,25 0 1,-25 0 0,0 0-1,0 0-15,0 0 0,0 0 16,0 0 15,-1 0-31,1 0 0,0 0 0,25 0 16,-25 0-16,25 0 15,0 0 17,74 0-32,75 0 0,-99 0 31,49 0-31,-99 0 15,25 0 1,-50 0-16,25 0 16,-26 0-16,26 0 15,-25 0-15,0 0 16,0 0-16,0 0 16,0 0-16,0 0 31,24 0-31,1 0 0,25 0 15,-50 0-15,25 0 16,-25 0-16,-1 0 16,1 0-1,-25 25 1,25-25 0,0 0-16,25 0 15,25 0 1,-50 0-1,-1 0-15,26 0 16,25 0-16,-25 0 16,0 0-1,24 25-15,-24-25 16,0 0-16,-25 0 0,0 0 16,0 0-16,0 0 0,-1 0 15,1 25 1,25-25-16,-25 0 15,0 0-15,0 0 16,0 0 31,0 0-31,0 0-16,-25 24 31,49-24-31,-24 0 15,0 0 64,0 0-48,25 25-16,-25-25-15,49 0 0,-49 25 0,0 0 16,25 0 15,0-25-31,0 0 0,-1 0 16</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29.5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88,'1'-1,"-1"0,1 0,-1 0,1 0,-1 0,1 0,-1 0,1 0,0 1,-1-1,1 0,0 0,0 1,0-1,0 0,0 1,-1-1,1 1,0 0,0-1,0 1,0 0,0-1,1 1,-1 0,0 0,2 0,38-4,-32 3,730-8,-450 12,1032-26,-183 14,-680 11,-4-2,-417-2,60-10,-57 5,45 0,639 5,-347 4,-94 15,-95-5,-270-13,54 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34.4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1 115,'3507'0,"-3453"-2,55-10,39-2,-49 13,164-9,546-10,-550 22,229-24,-373 15,138 8,47-2,-176-12,43-1,516 13,-327 2,-332-1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36.4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58,'269'0,"1763"-25,-1744 18,112-6,406 1,-532 13,-250-1</inkml:trace>
</inkml:ink>
</file>

<file path=ppt/ink/ink13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56.98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0,'0'25'31,"0"0"-31,25 0 16,0-25 15,74 0-31,-49 0 16,50 49-1,-75-49-15,24 0 16,51 0-1,-50 0 1,0 0 0,-25 0-16,24 25 0,-24-25 15,0 0-15,0 0 16,0 0 0</inkml:trace>
</inkml:ink>
</file>

<file path=ppt/ink/ink13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7:59.13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0,'25'0'46,"0"0"-30,-1 0-16,1 0 16,0 0-16,25 0 15,0 0 1,0 0-16,24 0 16,-24 0-16,0 0 15,25 0-15,24 0 16,26 0-16,-51 0 15,-24 0-15,25 0 16,-25 0-16,0 0 16,-1 0-16,-24 0 15,0 0 1,0 0 0,0 0-1,0 0 1,25 0-1,-25 0 1,0 0-16,-1 0 16,1 0-16,0 0 15,0 0 79,0 0 31,0 0-125,0 0 16,0 0-16,0 0 15,24 0 1,-24 0-16,0 0 31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8:42.9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0,'6971'0,"-6947"0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9:24.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1,'201'-1,"452"13,526 8,-765-23,9641 3,-9837-13,-123 4,-43 6</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9:28.4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0,'582'14,"37"0,-145 0,-21 1,5599-16,-6029-1,0 0,35-8,-15 2,-19 4</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09:38.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0,'225'13,"-89"-2,1012 23,4236-34,-5361 0</inkml:trace>
</inkml:ink>
</file>

<file path=ppt/ink/ink13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8:13.24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0,'105'0'93,"102"0"-77,37 0 0,33 0-16,1 0 0,-1 0 15,70 0-15,0 0 32,-68 0-32,-2 0 15,36 0 1,241 0-16,-414 0 0,241 0 0,-33 0 15,380 35 1,-381-35-16,70 0 16,-70 0-16,-69 0 15,-1 0-15,-69 0 16,-34 0-16,-35 0 0,-1 35 16,-33-35-1,34 0 1,-71 0-1,2 0-15,0 0 16,103 69 0,140-35-16,-210-34 0,175 0 15,-174 0 1,243 0-16,-207 0 16,-106 0-16,36 0 15,-2 0 16,72 0-31,-105 0 0,0 0 16,34 0 0</inkml:trace>
</inkml:ink>
</file>

<file path=ppt/ink/ink1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3:02.87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0 143 0,'50'0'219,"24"0"-219,1-25 16,0 25-16,49 0 15,-49 0-15,-25 0 0,24 0 16,-24 0-16,0 0 16,0 0-16,0 0 15,-26 0 32,1 0-31,100-25-1,-75 25-15,-1 0 16,26 0-16,50 0 0,24 0 16,1 0-16,99 0 31,-25-49-31,25 49 0,-100 0 0,-49 0 15,-50 0-15,74 0 16,25 0 15,-74 0-31,-50 0 16,0 0-16,25 0 16,0 0-16,-1 0 15,51-25-15,-25 25 16,24 0-16,-24 0 0,74 0 15,-124 0-15,25 0 16,-25 0-16,0 0 16,0 0-16,0 0 15,25 0 1,-1 0-16,26 0 0,-50 0 0,25 0 16,0 0-1,49 0 16,26 0-31,-76 0 16,1 0 0,0 0-16,0 0 0,-25 0 15,0 0-15</inkml:trace>
</inkml:ink>
</file>

<file path=ppt/ink/ink14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8:26.02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0 212 0,'35'0'16,"1"0"0,34 0-16,36 0 0,-35 0 15,33 0 1,38 0-16,-36 0 15,-37 0-15,72 0 16,0 0 15,140 0-31,-141 0 16,1 0 0,176 0-16,-211 0 15,139 0 1,424 0-16,-388 0 0,493 0 31,-423 0-31,-68 0 16,69 0-16,-142 0 0,1 0 15,-70 0-15,69 0 16,-69 0-16,36 0 31,33 0-31,-139 0 0,69 0 16,37 0-16,-38 0 15,38 0 1,245 0-16,-211 0 16,317 0-16,-388 0 15,-34 0 1,0 0-16,33 0 0,-68 0 16,0 0-1,-1 0 1,-34 0-16,-1 0 0,-1 0 31,37 0-31,-36 0 16,71 0-1,-71 0-15,36 0 16,69 0-16,-35 0 16,37 0-16,33 0 0,-34 0 15,-72 0 1,143 0-16,-106 0 31,69 0-31,-69 0 0,-35 0 0,33 0 16,2 0 15,105 0-31,36-71 0,-107 71 16,-34 0-1,35-35-15,-1 35 0,-34 0 0,104-35 31,2 35-15,34-36-16,-176 36 0,1 0 16,-36 0-16,35 0 15,-35 0-15,0 0 16,1 0-16,-1 0 16,0 0-16,0 0 15,36 0 16,-2 0-31,-33 0 0,-1 0 0,0 0 16,1 0-16,-1 0 16,35 0-16,1 0 31,140 0-15,-36 0-1,-69-35-15,-71 35 63,36 0-63,-36 0 15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16:49.08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988 375,'13'2,"-1"0,1 1,-1 1,0 0,0 0,0 1,-1 1,0 0,0 0,6 6,38 18,46 11,3-5,1-4,93 15,10 3,-13 7,-120-32,-60-18,0-1,0-1,1-1,15 3,158 8,-37 5,76 10,106-4,-245-19,-1 3,61 17,55 7,139 14,212 23,406-13,44 3,19-7,-7-48,-492-5,343-5,-651-6,-1-10,60-19,-128 21,0 6,54 7,-122 3,815-8,-233 5,-225-5,331-2,-517 5,0-11,227-46,121-27,113-20,-294 39,-355 57,36-14,-57 15,0 2,2 1,-1 3,35-2,46-4,0-4,-1-7,26-12,-124 31,-11 3,1-1,-1-1,0 0,6-5,-15 8,0 0,-1-1,0 0,1 0,-1 0,0-1,-1 0,1 1,0-1,-1 0,0-1,0 1,-1-1,2-2,-3 5,0 0,-1 0,1 0,-1 0,0 0,0 0,1 0,-1 0,-1 0,1 0,0 0,0 0,-1 0,1 0,-1 0,0 0,0 0,1 0,-1 0,0 1,-1-1,1 0,0 1,0-1,-1 1,1-1,-45-37,41 36,-26-18,-1 2,-1 1,0 2,-2 1,-18-5,-39-9,-60-9,-31 3,-2 7,-101 2,-384 2,464 20,-1154-40,904 27,-469 12,701 20,-176 37,-107 9,-347-37,451-18,-2754 11,2005-20,-4846 3,6039 2,1 1,-1 3,0 1,-1 2,0 1,0 3,12 6,72 34,72 44,-36-16,71 20,4-9,4-11,184 34,748 116,-958-194,416 60,-350-67,76-9,864-21,-659-5,-246 5,458-9,-524-4,-1-12,25-15,17-23,164-65,-141 37,-118 35,0 0,80-9,-244 61,1 1,17 1,-8 1,-38 1,0 0,0 0,0 0,0-1,0 1,-1-1,1 1,0-1,0 1,0-1,-1 0,1 0,0 0,-1 0,2-1,-3 2,0 0,0-1,0 1,0 0,0 0,0-1,0 1,0 0,0 0,0-1,-1 1,1 0,0-1,0 1,0 0,0 0,0-1,0 1,-1 0,1 0,0 0,0-1,0 1,-1 0,1 0,0 0,0-1,0 1,-1 0,1 0,0 0,-1 0,1 0,0 0,0 0,-1 0,1 0,0-1,0 1,-33-7,-72-3,-90 3,112 5,-1713-7,1276 50,310-21,-319 31,529-51,-60 12,59-12,0 0,0 0,1 0,-1 1,0-1,0 0,1 1,-1-1,0 0,1 1,-1-1,0 1,1-1,-1 1,1-1,-1 1,1 0,-1-1,1 1,0 0,-1-1,1 1,0 0,-1-1,1 1,0 1,1-1,0 0,0 0,-1 0,1 0,0 1,0-1,0 0,0 0,0-1,0 1,0 0,0 0,1 0,-1-1,0 1,0-1,1 1,-1-1,1 1,39 15,1-2,0-1,26 3,226 42,63-5,327 20,1272 65,18-72,-312-59,-943-10,-701 3,0-2,-1 0,1-1,-1-1,0 0,0-2,-1 0,7-3,30-17,44-29,-47 26,44-19,-52 29,1 3,0 2,1 1,1 2,-1 3,2 1,-1 2,1 2,19 3,615 42,217 4,-861-49,-36 3,0 0,1 0,-1 0,0 0,0 0,0 0,0-1,0 1,1 0,-1 0,0 0,0 0,0 0,0-1,0 1,0 0,0 0,0 0,0 0,0-1,0 1,0 0,0 0,0 0,0 0,0-1,0 1,0 0,0 0,0 0,0 0,0-1,0 1,0 0,0 0,0 0,0 0,0-1,0 1,-1 0,1 0,0 0,0 0,0 0,0 0,0-1,0 1,-1 0,1 0,0 0,0 0,0 0,0 0,-1 0,1 0,0 0,0 0,0 0,0 0,-1 0,1 0,0 0,0 0,0 0,0 0,-1 0,1 0,0 0,0 0,-59-18,47 15,-265-64,-28 8,-291-31,542 82,-393-49,-553-45,-520-61,1387 146,-1 6,-72 5,-585 13,879-6,49 9,-77-4,563 63,-155-12,1699 139,-1660-158,-397-32,-1-5,27-7,-119 6,-1 1,1 0,-1 1,0 1,1 0,-1 2,-1 0,1 0,-1 1,15 9,24 14,-2 3,16 14,-27-17,34 22,9 6,17 6,-76-50,0-1,1-1,0-2,1 0,0-2,1-1,0-1,0-1,2-1,174 22,-94-10,95 0,-191-15,0 0,0 1,0 1,0 0,2 2,-11-3,-1 0,0 1,-1-1,1 1,0 0,0 0,-1 1,1-1,-1 1,0-1,1 1,-1 0,-1 0,1 1,0-1,-1 1,0-1,0 1,1 2,6 15,-2 1,0-1,-2 1,0 1,-1-1,-2 1,0 7,0 52,-5 35,0-8,5 63,0-24,-7 34,4-179,1 0,0 1,-1-1,0 0,0 1,0-1,0 0,-1 0,1 0,-1 0,0 0,0 0,0 0,0-1,0 1,-1-1,1 1,-1-1,0 0,1 0,-1 0,0-1,0 1,0 0,0-1,-1 0,1 0,0 0,0 0,-1-1,-2 1,-14 1,1 0,-1-2,1 0,-1-1,-6-2,-1 1,-65-9,0-5,1-3,1-4,-16-3,0 4,-6 4,-112 2,-104 10,-157-9,-702-107,359 83,577 32,-189-8,-623-11,-714 11,-446 1,1381 17,-2553-3,2306 48,840-24,-73 23,44 19,38-8,-9 0,-45 25,173-38,95-33,0-2,-1 0,-1-2,0-1,0-1,0-1,-16 0,-78 9,82-8,0-1,-18-2,38-2,-1-1,0-1,0-1,1-1,-1 0,1-2,0 0,0-2,1 0,-1-1,1-1,1 0,-10-8,-10-8,14 9,1-1,-19-17,34 26,0 0,1 0,0-1,0 0,1 0,0-1,1 0,0 0,-1-3,-3-12,1 0,1-1,1 0,1 0,1-1,2 1,0-1,2 0,1 1,1-1,2-7,-1 26,-1 1,1 0,0-1,1 1,0 0,0 1,0-1,1 1,0 0,0 0,1 0,0 0,18-16,1 2,11-7,0 0,0-3,-1-1,-2-1,-1-2,-1-1,6-12,-34 41,1 1,-1 0,1 0,1 0,-1 1,1-1,-1 1,1 0,1 0,-1 1,0 0,1 0,0 0,-1 0,1 1,0 0,0 0,1 1,-1 0,0 0,0 0,1 1,-1 0,0 0,2 0,98 10,0 5,-1 4,89 29,81 16,163 8,-169-29,-109-17,1-8,142-1,480-6,238 19,1508 31,-2030-54,178 5,711 6,-836-20,374 4,-427 11,112 1,2008-12,-1369-4,-1161 1,1-3,-1-5,79-18,-86 17,-61 9,0-1,-1-2,18-4,-33 6,-1 0,1 0,-1 0,0-1,0 1,0-1,-1 0,1-1,-1 1,1-1,0 0,-1 0,0 0,1 1,-1-1,1 1,0 0,0 0,0 1,1-1,-1 1,4-2,2 1,1 0,-1 1,1 0,0 1,-1 0,1 0,0 1,0 1,8 1,-14-1,-1-1,1 1,-1 0,0 1,0-1,1 1,-1 0,0 0,0 0,-1 1,1-1,0 1,-1 0,1 0,-1 0,0 0,0 1,-1-1,1 1,0 0,-1 0,0 0,0 0,0 2,2 6,0 0,-1 1,0 0,-1-1,0 1,-1 0,-1 0,0 0,-1 0,0 0,-1 0,-1 0,0 0,-3 8,-2-1,-1-1,0-1,-1 0,-1 0,-1-1,0 0,-2-1,-12 13,-50 50,-3-3,-4-4,-2-3,-70 42,139-103,0 1,0-2,-1 0,0-1,0-1,0 0,0-1,-1-1,-13 0,-25 0,0-3,-25-4,-20 0,-66 0,0-7,1-7,-146-36,106 11,-2 10,-1 9,-1 10,-105 9,-28-9,46 0,48 1,-161-32,175 16,-775-79,510 65,-41 21,-500 20,572 4,-194-4,-540 6,925 8,-20 15,-277 49,435-56,-927 106,-1810 64,2823-186,-100 6,-34 11,-24 0,34-4,139-9,39-8,0 0,-1 0,1 0,0 0,-1 0,1 0,-1 0,1 0,0 1,-1-1,1 0,0 0,-1 0,1 0,0 1,0-1,-1 0,1 0,0 0,-1 1,1-1,0 0,0 1,0-1,-1 0,1 1,0-1,0 0,0 1,0-1,0 0,-1 1,1-1,0 0,0 1,0-1,0 0,0 1,0-1,0 0,0 1,0-1,1 1,-1-1,0 0,0 1,0-1,0 0,0 1,1-1,-1 0,0 0,0 1,0-1,1 0,-1 1,0-1,22 13,22 3,0-1,1-3,1-1,0-3,3-1,27 6,78 11,1-7,50-5,313-9,-322-4,1400 14,-1126-7,440-52,-665 19,735-58,-219 66,-228 7,1472 0,-1209 15,1152-3,-1851 0</inkml:trace>
</inkml:ink>
</file>

<file path=ppt/ink/ink14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8:46.22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6807 548 0,'-97'0'16,"18"0"-16,-18 0 31,-99 0-31,98 0 0,20 0 16,-137 25-16,-236 75 15,177-26 32,-215 51-47,175-1 0,-273 175 0,294-125 16,38-24-16,20-1 15,20 26-15,-39-26 0,38 50 32,-293 200-32,333-200 0,0-25 15,0 25-15,-20 26 31,20-76-15,-20 75-16,137-124 0,0-26 0,-38 151 16,57-101-1,-77 299-15,78-298 16,-99 547 0,80-348-1,-20 174-15,58-374 16,-19 175-16,19-75 15,20-74 1,0 248-16,0-149 0,0 0 16,0 25-1,98-25-15,1 75 0,-22-150 16,41 100-16,-40-99 16,40-1-16,19-25 15,19 26-15,60 24 16,-40 0-1,352 199-15,-273-248 16,312 149 0,2-200-16,-296 1 15,1-75 1,392 25-16,-353-50 16,39 0-16,-77 0 15,-40 0-15,-40 0 16,-38 0-16,-20 0 15,-59 0-15,39 0 0,-18-50 16,-22 25 0,61 0-16,96-25 0,21 25 15,39 25-15,195-50 0,333 1 16,-78-1-16,-137-75 16,-20 26-16,-156 74 15,-79-75-15,59 26 16,-58-1-16,-157 0 15,-20 0 1,-20-49-16,-116 74 16,18-25-16,-39-24 31,21-175-31,-40 249 0,19-174 16,21 24-1,-21 26 1,79-200-16,-59 275 15,-19-126-15,-1 51 0,21-75 32,-1-50-17,-39 125-15,0-1 0,0-49 16,0 25-16,0-26 0,0-49 16,0 50-16,0 125 15,0-126 1,0-198-16,0 323 31,0-149-31,0 149 0,0-49 16,0 24-16,-20 1 0,1-51 15,-1 51-15,20 24 16,-20-25 0,-98-149-16,118 175 15,-38-26 16,-1 25-31,19 1 0,20 49 16,-39-50-16,19 50 0,0-25 16,-18-24-1,-21-51 1,0 75-16,20-25 16,-157-174-16,98 150 15,0-26-15,1 26 16,18 49-1,-18-75-15,-2 51 0,40 24 16,-18 0 0,18-49-16,0 49 15,0 0-15,0-50 0,1 50 16,-119-124 0,-38 25-16,59 24 15,-333-198-15,234 173 31,40-49-31,-40 25 0,20 24 32,-333-348-32,392 423 31,-39-49-31,78 49 0,-19-24 16,-21 24-16,-38 0 15,-20 25 1,0 25-16,-20-49 0,60 74 15,-40-50-15,39 25 16,39 25-16,-19-50 16,117 50-16,20 0 15,20 0 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19:37.4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19:45.4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19:48.8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0 349,'7127'0,"-7003"-6,104-17,47-4,-194 19,0-4,-1-3,20-9,-26 6,0 2,1 4,71-2,719 15,-366 2,-261-4,0-9,55-18,-124 2,-12 1,99 0,14 17,194-13,76-9,184 27,-403 4,-57 8,0 11,46 18,-69-11,1-10,133-12,-92-7,-329 2</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19:50.4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0 265,'1123'0,"-1059"-1,1-2,-1-4,-1-2,0-3,20-8,15-1,0 4,1 5,20 2,59-6,88-4,-98 9,-121 5,0-3,-1-1,45-17,-36 10,1 2,17 0,-24 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19:58.1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0 194,'2243'0,"-2163"-3,-1-5,26-7,-13 2,43 1,-7 3,6-8,-11 2,35 4,875 7,-524 7,-447-3,0-2,0-3,38-10,-13 1,71-1,-54 7,-85 5,0-1,0 0,9-4,5-3</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20:26.2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8787 295,'-44'-2,"1"-1,-1-2,2-1,-29-10,-52-6,0 5,-15 4,19 2,36 6,-47 4,40 1,-19-5,59-2,-42-11,46 7,-1 3,-13 1,-87 2,67 4,-22-5,-323-18,228 16,-967-4,709 15,379-7,1-3,-1-4,-11-5,-19-3,-8 4,-126 3,-108 13,135 1,-331-3,-430 3,547 10,-210 2,13-14,618-1,0 1,0 0,-1 1,1 0,0 0,0 0,0 1,-2 0,7-1,0-1,-1 1,1 0,0 0,0 0,-1 0,1 1,0-1,0 0,0 0,0 1,1-1,-1 1,0-1,0 0,1 1,-1-1,1 1,0 0,-1-1,1 1,0-1,0 1,0 0,0-1,0 1,0-1,0 1,1 0,-1-1,0 1,1-1,0 1,-1 0,26 88,-12-43,8 47,-9-15,-4 2,-3-1,-3 15,-4 518,-1-571,-2-1,-4 15,2-13,1 0,3 8,1-14,1 67,-14 93,7-120,4 76,4-99,-2 1,-3-1,-2 0,-11 45,-8 14,-9 100,2-24,15-95,3 2,2 45,-1-5,6-81,1 45,4 94,5 562,17-444,20 45,2 29,-3-94,-19-168,-6 0,-2 73,-13 1759,6-1859,4 0,4-1,10 25,-11-56,-1 17,-4 0,-3 71,-3-72,3-1,3 1,4 1,2-2,-4 0,-2 51,-9 167,0-102,2 574,0-747</inkml:trace>
</inkml:ink>
</file>

<file path=ppt/ink/ink14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9:35.99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0,'25'0'79,"0"0"-64,0 0-15,25 0 31,25 0-31,24 0 16,-24 0-16,25 0 0,24 0 16,-49 0-1,49 0-15,-49 0 0,25 0 0,24 0 16,-24 0-16,24 0 16,51 0-16,-26 0 0,25 0 15,25 0-15,-49 0 16,-1 0-16,1 0 31,-26 0-31,-24 0 0,-50 0 31,149 0-31,-100 0 0,1 0 0,-25 0 16,-1 0-16,1 0 16,50 0-16,-51 0 15,26 0-15,0 0 0,-76 0 16,76 0-16,-50 0 31,74 0-31,-74 0 16,125 0-1,-126 0-15,76 0 0,-26 0 16,26 0-16,-25 0 16,49 0-1,0 0-15,26 0 16,24 0-16,-50 0 15,-49 0-15,0 0 16,-51 0-16,26 0 0,-50 0 16,50 0-16,-1 0 15,-49 0-15,25 0 16,50 0-16,-51 0 16,-24 0-16,25 0 15,0 0-15,-25 0 16,0 0-16,0 0 15,0 0-15,0 0 16,-1 0 0,1 0-16,50 0 15,-25 0-15,0 0 32</inkml:trace>
</inkml:ink>
</file>

<file path=ppt/ink/ink1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3:05.07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12 0,'25'0'109,"50"0"-93,-1 0-16,26 0 15,-1 0 1,-24 0-1,0 0-15,-50 0 0,0 0 32,24 0-32,26 0 31,75 0-31,-1 0 0,-25 0 16,250 0-1,-175 0 1,-49 0-16,-26 0 0,-74 0 0,25 0 31,-1 0 0,-24 0-15,-25 0 15,0 25-31,0-25 16,74 0-16,-49 0 15,25 0 1,50 25-16,-76-25 16,1 0-16,0 0 0,0 0 15,-25 0-15,0 0 16,24 0-16,1 25 16,-25-25-16,25 0 15,-25 0-15,0 0 16</inkml:trace>
</inkml:ink>
</file>

<file path=ppt/ink/ink15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9:38.75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60 0,'0'-25'62,"50"25"-46,25 0-16,24 0 15,1 0-15,-25 0 16,199 0 0,-125 0-16,0 0 15,51 0-15,-51 0 16,25 0-1,-24 0-15,49 0 16,150 0-16,-200 0 16,-24 0-1,24 0-15,50 0 0,-49 0 0,-26 0 16,-24 0 0,74 0-16,-124 0 15,-25 0-15,49-25 16,-49 25-16,0 0 15,0 0 32,75 0-47,49 0 0,-49 0 16,-50 0-16,-1 0 0,-24 0 16,25 0-16,-25 0 0,0 0 31</inkml:trace>
</inkml:ink>
</file>

<file path=ppt/ink/ink15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9:41.61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59 0,'25'0'47,"24"0"-47,-24 0 0,25 0 15,0 0 17,50 0-17,-76 0-15,76 0 0,-75 0 0,25 0 16,24-25-16,-49 25 16,0 0-16,0 0 15,25 0-15,-25 0 16,0 0-16,0 0 31,0 0-15,0 0 15,-1 0-31,1 0 16,0 0-1,-25-25 1,25 25-16,25 0 15,-25 0-15,25 0 0,-25 0 0,-1 0 32</inkml:trace>
</inkml:ink>
</file>

<file path=ppt/ink/ink15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9:43.30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0,'25'0'62,"25"0"-62,-1 0 16,-24 0-16,0 0 0,25 0 16,0 0-1,0 0-15,24 0 0,-24 0 16,124 0-16,-99 0 31,75 0-15,-126 0-16,1 0 0,0 0 15,0 0-15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23:42.06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1,'33'2,"0"1,0 2,0 2,6 2,4 1,0-2,8-1,160 3,101-11,-94-2,2436 3,-2629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23:25.3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23:29.16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4,'20'2,"1"1,0 1,-1 1,0 1,0 0,-1 2,1 0,0 2,74 26,-29-16,2-3,0-3,1-3,0-3,46-1,-75-5,0 2,31 8,-25-4,42 1,549-5,-326-7,-253 3,111 0,101-16,324-33,-279 32,150 17,-176 3,4042-3,-4203-5,48-11,-45 3,33 5,1286 10,-1283-9,151-27,-121 11,14 7,861 10,-561 10,336-4,-812 0</inkml:trace>
</inkml:ink>
</file>

<file path=ppt/ink/ink15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3:53.55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34 0,'25'0'3188,"24"0"-3188,-24 0 31,25 0-31,-25 0 16,0 0-16,0 0 15,0 0-15,0 0 0,-1 0 47,151 25-47,-125-25 0,248 0 16,-248 0-16,75 0 15,-51 0-15,1 0 32,50 0-32,-51 0 0,-24 0 15,174 25-15,-149-25 16,49 25-16,-74-25 16,-25 0-16,125 0 15,-76 0-15,-24 0 16,-25 0 15,100 0-31,-101 0 16,76 0-16,0 0 15,-51 0-15,26 0 0,-25 0 16,74 0-16,26 0 0,-100 0 16,24 0-1,1 0-15,25 0 31,-26 0-31,26 0 0,0 0 16,149 25-16,-175-25 0,51 0 16,74 24 15,-25-24-31,-99 25 0,25-25 16,-26 0-16,1 0 31,199 0-31,50 50 15,-225-50-15,101 0 16,-1 0-16,-50 0 16,1 0-16,-1 0 0,-49 0 15,-1 0 1,100 0 0,-149 0-16,25 25 0,-25-25 15,0 0 1,74 0-1,-99 25 1,99-25-16,-74 0 0,25 25 16,25-25-16,24 0 15,1 50-15,-26-25 16,26-1 0,149-24 30,-50 0-46,-150 0 0,225 0 32,-224 0-32,-50 0 0,0 0 15,0 0 17,0 0 46,0 0-78,-1 0 15,26 0-15,0 0 16,0 0-16,0 0 0,-1 0 16,-24 0 124,0 25-140,0-25 0,0 0 31,25 0-31,0 0 0,-1 0 16,51 0 0,-75 0-16,0 25 15,-25-50 267,0 0-267,0 1-15,0-1 16,0-50-16,-25 50 15,0 25-15,0 0 16,0 0 15,0 0-31,0 0 32,1 0-17,-26 0 1,25 0-16,0 0 15,0 0-15,-50-25 16,26 25 0,24 0-16,-25 0 15,-25-25 1,50 25 0,-25 0-1,1-25-15,-1 25 16,25 0-16,0-25 0,-25 25 15,-49 0-15,49-24 32,-25 24-32,25 0 15,-24-25-15,-1 25 16,-99 0 15,99 0-31,25-25 0,25 25 16,-74 0-1,74 0-15,0 0 16,-25 0 0,-25 0-16,25 0 15,26 0 1,-1 0-16,-25 0 16,0 0-16,0 0 15,-24 0-15,-1 0 16,-50 0-1,26 0-15,-51 0 0,51 0 16,-26 0 0,26 0-16,-26 0 0,75 0 31,-24 0-31,24 0 0,0 0 16,25 0-16,0 0 15,0 0 1,0 0 78,-24 0-79,-1 0-15,50-25 16,-25 25-16,-25 0 15,25 0-15,-25 0 16,0 0 0,1 0-16,-26-25 15,0 25-15,1 0 16,-26 0-16,75 0 16,-75 0-16,76 0 15,-1 0 188,0 0-187,-25-25-16,0 25 0,-25 0 0,1 0 16,-76 0-16,1 0 15,-75 0-15,25 0 16,-1 0-1,-24 0 17,100 0-32,74 0 0,25 0 0</inkml:trace>
</inkml:ink>
</file>

<file path=ppt/ink/ink15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3:59.98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0,'25'0'110,"25"0"-95,-25 0-15,24 0 0,-24 0 16,125 0-16,-100 25 16,99-25-1,25 25 1,-124-25 15,25 0-31,-1 0 16,1 0-16,0 0 0,-25 0 0,-25 0 15,0 0-15,-1 0 16,1 0-16,25 0 16,-25 0-16,25 0 15,-25 0 1,0 0-16,24 0 0,-24 0 16,25 0-16,-25 0 15,0 0-15,25 0 16,0 0-16,24 0 15,26 0 1,-50 0-16,-25 0 16,-1 0-1,26 0 1,-25 0 15,75 0-31,-75 0 16,49 0-16,-24 0 15,0 25-15,-25-25 16,0 0-16,25 0 16,-25 0-16,24 0 15,-24 0-15,0 0 0,25 0 16,-25 0 15,25 0-31,-1 0 0,-24 0 16,25 0 46,-25 0-46,0 0 31,0 0-16,25 0 32,-25 0-63,-1 0 31,1 0 16,0 0-16,25 0-31</inkml:trace>
</inkml:ink>
</file>

<file path=ppt/ink/ink15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4:03.81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0,'0'25'109,"75"-25"-93,-26 24-16,76 1 15,49 0 1,-74-25 0,49 25-16,50-25 0,-49 0 15,74 50-15,-75-50 16,1 0-16,-1 0 0,-74 0 16,49 0-16,-49 0 15,0 0-15,-50 0 16,0 0-16,0 0 15,-1 0-15,51 0 32,124 25-32,125-25 15,-224 25-15,24-25 16,-49 0 0,49 25-1,1-25-15,-100 0 16,0 0-1,25 0 1,-26 0 0,1 0 15,75 0-15,-50 0-16,0 0 15,-1 0-15,1 0 16,0 0-16,-25 0 15,74 0 1,-49 0-16,0 0 16,-25 0-16,25 0 15,-25 0-15,24 0 0,-24 0 16,75 0 15,124 0-31,-149 0 16,24 0-16,76 0 0,-76 0 15,26-50-15,-50 50 0,-26 0 16,1 0 0,0 0-1,0 0-15,0 0 0,-26 0 16,26 0-16,50 0 16,-50 0-1,-1 0-15,26 0 0,0 0 16,25 0-1,124 0 1,-125 0-16,76-25 0,24 25 47,124 0-47,-123-25 31,-76 25-31,-74 0 0,0 0 16,0 0-16,24 0 15,1 0-15,50-25 32,124 25-32,-200 0 0,151 0 15,-51 0-15,50 0 16,0 0-16,-24-50 16,24 50-16,0 0 0,-124 0 0,74 0 15,-24 0-15,-26 0 16,175 0-1,-174 0-15,-50 0 16,24 0 0,-49 0-16</inkml:trace>
</inkml:ink>
</file>

<file path=ppt/ink/ink15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4:40.21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0,'0'25'47,"25"-25"-31,-25 25-1,25-25-15,0 0 16,0 0-16,-1 0 47,1 0-16,25 25-31,-50 0 0,25-25 0,0 0 16,0 0-16,0 0 15,0 0-15,0 0 16,-1 0-16,1 0 16,0 0-1,25 0 1,50 25 0,-75-25-16,24 0 15,-24 0-15,25 0 16,0 0-16,0 0 31,49 0-31,-74 0 0,25 0 16,-25 0-16,0 0 0,0 0 15,0 0-15,24 0 16,-24 0-16,25 0 16,-25 0-16,0 0 15,25 0-15,24 24 16,-24-24-16,0 0 15,25 0-15,24 0 16,-24 0 0,124 0-1,-124 0-15,0 0 32,24 0-32,-74 0 0,0 0 0,0 0 15,0 0 32,25 0-47,-25 0 0,24 0 0,-24 0 16,0 0-16,25 0 0,-25 0 0,25 0 15,49 0 1,-74 0 15,0 0-31,224 25 0,-149-25 16,174 0-1,-200 50-15,26-50 16,25 0-16,-51 0 16,51 0 15,-26 0-31,-74 0 0,0 0 16,25 0-16,-25 0 15,0 0-15,0 0 31,0 0-15,-1 0 15,1 0-31,0 0 0,25 0 0,-25 0 16,0 0-16,0 0 16,0 0-16,0 0 15,24 25 1,26-25-16,-25 0 15,25 0-15,24 0 32,76 50-32,-151-50 15,101 0-15,-75 0 16,49 25 0,-74-25-16,0 0 15,0 0 32,0 0-31,0 0-1,0 0-15,25 0 16,-1 0-16,1 0 16,0 0-16,25 0 0,-1 0 31,26 0-31,24 0 0,-74 0 0,50 0 0,124 0 15,-149 0 17,-25 0-32,-1 0 0,-24 0 0,0 0 15,0 0 17,0 0-32,0 0 0,0 0 0,25 0 31,-26 0-31,26 0 0,25 0 15,-25 0-15,0 0 16,24 0 0,51 0-16,-75 0 0,24 0 15,1 0 1,0 0-16,-25 0 0,49 0 16,-24 0-16,0 0 15,-26 0-15,26 0 16,-25 0-16,25 0 15,-1 0-15,26 0 16,49 0 0,-49 0-16,49 0 15,-24 0 1,24 0-16,1 0 0,-76 0 16,1 0-16,-25 0 0,-25 0 15,25 0-15,-26 0 16,1 0 78,0 0-94,25 0 0,0 0 0,25 0 15,-26 0-15,26 0 0,-25 0 0,0 0 16,-1 0-16,-24 0 15,25 0-15,-25 0 32,0 0-32,0 0 78,0 0-78,0 0 31,0 0-15,0 0 15,-1 0-31,1 0 0,0 0 16,0 0-16,0 0 62,0 0-15,0 0-47</inkml:trace>
</inkml:ink>
</file>

<file path=ppt/ink/ink1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3:07.16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76 0,'50'0'15,"0"0"1,-25 0 0,-1 0-16,1 0 78,25 0-63,0 0-15,25 0 0,24 0 32,175 0-32,-199 0 0,24 0 15,1 0-15,0 0 16,-51 0-16,1 0 16,-25 0-1,0 0-15,25 0 0,-25 0 16,25 0-1,24 0-15,1 0 16,50 0-16,-26 0 16,26 0-16,-51 0 15,51 0-15,-26 0 0,26 0 0,-50 0 16,-1 0-16,-24-25 16,125 25-1,-151 0-15,1 0 16,0 0-16,25 0 15,-25 0-15,0 0 16,0 0-16,0 0 16,24-25-16,1 25 15,25 0 1,-25 0-16,74 0 31,26 0-31,-26 0 0,-99 0 16,50-25-16,-50 25 15,74 0 1,-74 0-16</inkml:trace>
</inkml:ink>
</file>

<file path=ppt/ink/ink16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4:48.96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25 0,'50'0'78,"-25"0"-78,0 0 15,99 0 1,-74 0-16,50 0 16,-50 0-16,-1 0 15,76 0 1,-50 0-16,24 0 0,26 0 16,-51 0-1,51 0-15,-50 0 0,-25 0 16,-1 0-16,-24 0 15,0 0 1,0 0 0,0 0-16,0 0 15,0 0 17,25 0-32,24 0 0,1 0 15,-25 0-15,49 0 16,-74 0-16,75 0 15,-50 0 1,-25 0-16,74 0 0,-49 0 16,0 0-1,-25 0-15,0 0 16,-1 0-16,1 0 31,0 0-15,0 0-1,0 0 1,0 0-16,25 0 0,-25 0 16,0 0-16,-25 25 62,74-25-62,-24 0 0,100 0 16,-101 0-16,-24 0 0,0 0 15,0 0 1,0 0 0,25 0-16,-25 0 31,49 25-31,-49 0 0,0-25 0,25 0 16,-25 0-16,25 0 15,-25 0 1,-1 0 15,26 0-31,-25 0 31,25 0 1,-25 0-32,0 0 0,0 0 15,0 0-15,-1 0 16,1 0 31,0 0-47,0 0 15,0 0 17,0 0-17,25-25 1,-25 25 15,25-25-31,-26 25 0,1 0 0,-25-25 16,50 25 15,0 0-31,-25 0 31,0 0-31,0 0 63</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7:39.3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212 3,'63'3,"-1"3,8 3,-43-5,88 14,-32-4,38-1,319-8,-238-7,39 3,278-3,-406-4,8-7,15-1,-62 11,24 4,-21 0,-64-2,1 0,-1-2,0 1,0-2,7-2,-2 1,1 0,2 1,9 0,0 2,1 2,-1 0,6 3,-33-3,0 0,-1 0,1 1,-1-1,1 1,-1-1,0 1,1 0,-1 0,0 0,1 1,-1-1,0 0,0 1,0-1,0 1,0 0,0 0,-1 0,1 0,1 2,-1 0,0 0,-1 1,1-1,-1 1,0 0,0-1,0 1,-1 0,1 0,-1-1,-1 3,-3 176,4-178,0-1,0 0,0 0,-1 1,0-1,0 0,0 0,-1 4,1-6,0 0,-1 0,1-1,0 1,-1 0,1 0,-1-1,0 1,1-1,-1 1,0-1,0 0,0 0,0 0,0 0,0 0,-2 1,-9 1,1 1,-1-2,0 1,0-2,-11 1,-71-4,46 1,-1204-3,719 5,461 0,9 0,-23-3,70-1,1 0,0-1,0 0,0-1,-1-2,-1 1,0 0,-1 1,-7-1,-16-1,13 1,0 2,-11 1,1 0,-10-3,12 1,-19 1,30 4,-73-2,-10 5,106-2,-1-1,0 1,0 0,1 0,-1 0,1 0,-1 1,1-1,-1 1,1 0,0 0,0 1,0-1,0 0,0 1,0 0,1 0,-1-1,1 2,0-1,0 0,0 0,0 1,1-1,-2 4,-2 8,1-1,0 1,1 0,1 0,-1 15,-4 30,3-29,1 1,1 0,2 1,1 72,0-100,-1-1,1 0,-1 0,1 0,1 0,-1 0,0 0,1 0,0-1,0 1,0 0,0-1,1 0,0 2,1-2,0 1,0-1,0 1,0-1,1-1,-1 1,1 0,0-1,-1 0,1 0,2 0,39 12,0-1,1-3,1-2,0-2,0-1,26-3,712-5,-772 3,0-2,0 1,1-2,-1 0,-1-1,1 0,0-1,1-2,9-2,0 1,0 0,0 2,1 1,8 0,15-2,-19 3,0 0,2 3,-11 0,17 1,0-2,27-5,72-11,-91 12,13 2,25-3,6-1,-39 5,6-4,-34 5,-13 1,1-1,-1 1,0-1,6-3,108-31,-87 26,-12 5,1 1,-1 1,1 1,12 1,14-2,-20 0,0-2,9-3,-14 2,0 1,1 1,12 1,-6 3,50-1,14 4,-95-3,1 0,-1 0,0 1,0-1,0 1,0-1,1 1,-1 0,0 0,0 0,-1 0,1 0,0 1,0-1,0 0,-1 1,1-1,-1 1,1 0,-1-1,0 1,0 0,1 0,-1 0,0 0,-1 0,1 0,0 0,-1 0,1 2,1 7,-1 0,0 0,-1 0,0 0,-2 10,1-2,-1 192,2-144,0-64,0 0,0-1,0 1,-1 0,1-1,-1 1,1 0,-1-1,0 1,0-1,0 0,-1 1,1-1,0 0,-2 2,0 0,-1-1,0 0,0 0,0 0,0 0,0-1,-1 0,0 1,-4 1,1-1,-1 0,0 0,0-1,0 0,-1-1,1 0,-2 0,-21 0,-24-3,9 1,-1298-1,684 3,-225-1,883 0,0 0,0 0,0 0,1 1,-1-1,0 1,0-1,0 1,0 0,1 0,-1 0,0 1,1-1,-1 1,2-1,-1 1,1-1,-1 1,1 0,0 0,0-1,0 1,0 0,0 0,0 0,1 0,-1 0,0 1,1-1,0 0,-1 0,1 0,0 0,0 1,0 42,2 6,0 12,-2-57,0 1,1-1,0 0,0 0,0 0,1 0,0 0,0-1,1 1,-1 0,1-1,0 0,1 1,0 0,2 1,0-1,1 0,-1 0,1 0,0 0,0-1,1-1,0 1,5 1,34 16,2-2,0-3,1-1,44 7,-9-9,0-3,68-1,176-11,-139-1,-128 3,19-1,8-4,-62 2,0-2,-1 0,1-2,-1-1,7-4,-19 7,0 1,-1 0,1 1,0 0,0 1,4 1,8-2,-15 1,-1-1,1 0,-1-1,1-1,-1 1,2-2,0 2,0 0,7-1,132-6,-80-2,-42 6,1 2,-1 0,1 2,-19 1,-1 0,0-1,1 0,-1-1,0 0,1-1,0 0,1 0,0 1,0 0,8 0,36 0,41-5,-28 1,-23 3,6-3,-38 5,212-33,-169 30,0 3,24 4,1 0,-45-3,43 2,-78-1,1 1,0-1,0 1,-1 0,1 0,-1 0,1 0,-1 0,1 1,-1-1,1 2,-2-3,-1 0,1 1,-1-1,1 1,-1-1,1 1,-1-1,1 1,-1-1,0 1,1-1,-1 1,0 0,1-1,-1 1,0-1,0 1,0 0,0-1,1 1,-1 0,0-1,0 1,0 0,0-1,-1 1,1 0,0-1,0 1,0 0,0-1,-1 1,1 0,0-1,-1 1,1-1,0 1,-1-1,1 1,-1-1,1 1,-1-1,1 1,-1-1,1 1,-1-1,0 0,-15 14,-1-2,-1 0,0-1,-1-1,-5 1,11-5,-1-1,-1 0,1-1,-1-1,1 0,-1-1,-12 0,7-1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7:42.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18,'607'0,"-585"-1,-1-1,17-3,-15 1,0 1,4 1,152 1,-82 2,-81-1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7:53.7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93 37,'0'711,"0"-704,1-1,0 0,0 1,0-1,1 0,0 0,0 0,1-1,0 1,0 0,0-1,0 0,4 4,1 1,1 0,0-1,0 0,1-1,0 0,4 3,-8-8,0 0,0 0,0 0,1-1,-1 1,1-2,-1 1,1-1,0 0,4 0,14 0,-1-1,10-2,3 1,700-2,-404 4,-325-1,7 0,0 0,-1 1,3 1,-12-1,1 1,-1-1,0 1,1 0,-1 0,0 1,0-1,-1 1,5 4,-5-4,0 0,0 0,0 0,-1 1,0 0,0 0,0 0,0 0,-1 0,1 0,-1 1,0-1,1 5,-1 0,0 1,0-1,-1 1,0 0,-1-1,-1 7,2-2,0 0,0 1,2-1,2 30,-5-42,0 0,0 0,0 0,0 0,-1 0,1 0,-1 0,1 0,-1 0,0 0,1-1,-1 1,0 0,0 0,0-1,-1 1,1-1,0 1,0-1,-1 1,1-1,-1 0,0 1,1-1,-1 0,0 0,0 0,1-1,-1 1,0 0,0-1,0 1,0-1,-10 3,1-2,0 0,0 0,-1-1,-6 0,5 0,-1434-4,1445 4,-4 0,1 0,0 0,-1-1,1 0,-2 0,6 1,-1-1,1 1,-1-1,1 0,0 1,-1-1,1 0,0 0,-1 0,1 0,0 0,0 0,0 0,0 0,0 0,0-1,0 1,1 0,-1 0,0-1,1 1,-3-6,1 0,1 0,-1 1,1-1,0 0,1-7,2-45,-1 28,3-525,-6 310,1 198,0 14,2 0,1-9,-1 39,-1 0,1 0,0 0,0 0,1 1,-1-1,1 0,-1 1,1-1,0 1,1-1,-1 1,1 0,-1 0,2-1,1 0,-1 1,1-1,0 1,0 0,0 1,0-1,0 1,1 0,-1 0,2 1,14-4,1 2,0 1,0 1,0 0,4 2,-11-1,618 1,-573 2,1 2,12 6,30 2,144 9,-160-13,25 9,-37 0,-46-11,-1 0,1-2,1-2,16 3,23 6,11 2,1-3,72-1,370-11,-491 0,1-2,9-3,20-2,-26 2,-28 4,1 0,0 1,0 0,-1 0,1 1,0 0,6 1,-14 0,0-1,1 0,-1 1,0-1,1 1,-1 0,0-1,0 1,0 0,1 0,-1-1,0 1,0 0,0 0,-1 0,1 0,0 1,0-1,0 0,0 1,0 1,0-1,0 1,-1 0,1 0,0 0,-1-1,0 1,0 0,0 3,-1 4,0 1,-1-1,0 0,-1 0,0 1,3-11,-7 21,0-1,-1 0,-7 12,12-26,-1-1,1 1,-1-1,0 0,0-1,0 1,-1-1,1 1,-1-1,0-1,0 1,-1-1,1 0,-6 2,-7 1,0-1,0-1,-1-1,1-1,-15 0,-24 4,-42 12,54-8,0-3,-19 0,-166-5,110-4,-1336 2,1428-2,-1 0,1-2,-15-5,10 2,-1 2,-7 0,-7 0,0-3,1-2,0-1,-18-9,-16-4,58 18</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8:05.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144 261,'12'0,"16"0,0 1,1 1,5 2,-25-2,0 0,0 0,0 1,0 1,0-1,-1 1,0 1,1 0,-1 0,-1 0,5 5,17 15,2-1,0-1,13 5,134 76,5-8,-149-78,-21-11,-1 0,1-1,1 0,-1-1,3 0,-9-2,0 0,0 0,0 0,0 1,0 0,-1 0,0 1,0 0,0 0,-1 0,1 2,3 1,0 0,0-1,0 0,6 3,14 6,-16-10,0 1,-1 0,0 1,-1 0,6 6,-2-2,0 0,1-1,1-1,6 3,0 1,16 11,-31-19,-1 0,0 0,-1 0,1 1,-1 0,-1 0,1 1,10 16,-5-6,0-1,2-1,2 3,-8-12,0 0,0 0,0-1,1 0,0 0,1 0,-1-1,1-1,1 1,4 1,1 0,0-1,0-1,0 0,6-1,138 31,-142-30,-11 0,-6-4,0 1,0-1,0 0,0 0,0 0,0 0,-1 1,1-1,0 0,0 0,0 0,0 0,0 0,0 1,0-1,-1 0,1 0,0 0,0 0,0 0,0 0,0 0,-1 0,1 0,0 1,0-1,0 0,-1 0,1 0,0 0,0 0,0 0,0 0,-1 0,1 0,0 0,0 0,-28 4,-1-1,1-2,-1 0,-8-3,-13 1,-1536 0,1582 2,1-1,-1-1,1 1,-1 0,1-1,-1 0,1 0,-1 0,1 0,1 0,1 0,0 0,-1 1,1-1,0 0,0-1,0 1,0 0,0 0,0 0,0-1,0 1,0 0,1-1,-1 1,1 0,-1-1,1 1,-1-1,1 1,0-1,-1 0,-1-23,1-1,1 1,3-19,-1-17,-2-815,0 873,0 1,0-1,0 1,0-1,0 1,1-1,-1 1,1-1,-1 1,1-1,0 1,0 0,0-1,1 1,-1 0,0 0,1 0,-1 0,1 0,0 0,0 1,-1-1,1 0,0 1,1-1,-1 1,0 0,0 0,0 0,1 0,-1 0,1 0,-1 1,0-1,1 1,-1 0,3-1,36-2,0 1,15 3,-11 0,41-5,46-17,-70 9,49-1,92 12,-94 3,1989-2,-2095 0,0 0,1 0,-1 0,0 1,0-1,0 1,0 0,0 0,0 0,0 0,0 0,0 1,0-1,1 2,-2-1,0 0,0 0,0 0,0 1,0-1,-1 1,0-1,1 1,-1-1,0 1,0 0,0 0,0-1,-1 1,1 0,-1 1,3 20,-2 0,-1 0,-2 17,1 5,1-41,0 1,-1-1,1 0,-1 1,0-1,-1 0,1 1,-1-1,0 0,0 0,-2 2,1-4,1 1,-1-1,1 0,-1 0,0-1,0 1,0-1,-1 1,1-1,0 0,-1 0,0 0,1-1,-1 1,-3 0,-99 24,62-11,-10 2,10-9,-1-2,1-1,-6-3,-135-2,75-2,-1833 2,1930 1,-1 0,1 1,0 0,-1 1,1 1,0 0,0 1,-27 11,-19 13,43-21,6-3,0 0,0 1,0 1,1 0,0 0,0 1,0 0,1 0,1 1,0 0,-2 4,5-8,1 0,1 0,-1 1,1-1,0 1,0 0,0-1,1 1,0 0,0 0,1 0,-1 0,1 0,1 0,-1 0,1 0,0 0,0 0,1 0,0-1,0 1,2 4,-1-5,0 1,0-1,1 0,0 0,0 0,0 0,1-1,-1 1,1-1,0 0,1-1,-1 1,1-1,-1 0,1 0,0-1,0 0,0 0,4 1,15 2,0-1,0-1,1-1,7-1,-18 0,408 1,-225-3,-25 2,176-3,-305-1,0-2,-1-2,0-2,6-4,3 1,-23 6,15-5,-21 5,0 1,1 1,0 1,0 2,15 0,-3 0,11-2,0-2,0-2,-1-2,7-4,-32 8,1 1,-1 1,0 1,4 0,88 3,-42 1,271-2,-342 0,24 2,-23-2,-1 0,1 0,-1 1,1-1,-1 0,0 0,1 0,-1 1,0-1,1 0,-1 1,0-1,1 0,-1 1,0-1,0 0,1 1,-1-1,0 0,0 1,0-1,1 1,-1-1,0 0,0 1,0-1,0 1,0-1,0 1,0-1,0 0,0 1,0-1,0 1,0-1,0 1,0-1,0 0,-1 1,1-1,0 1,0-1,0 0,-1 1,1-1,0 0,-1 1,1-1,0 0,-1 1,-2 3,0-1,-1 0,0 1,1-1,-1-1,0 1,0 0,-1-1,1 0,-24 16,-3 13,27-26,0 0,0 0,0-1,-1 1,0-1,0 0,0-1,0 1,-1-1,1 0,-1-1,0 1,-5 1,-14 0,0-2,-1 0,1-2,-23-2,4 1,-985-2,569 4,380-2,9-1,-24 6,64 2,20-2</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8:13.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279 193,'-1'24,"1"-12,-1-1,2 1,0-1,0 2,0-9,0 0,0-1,0 1,0 0,1-1,0 1,-1-1,1 1,0-1,1 0,-1 0,1 0,-1 0,2 1,13 9,0 0,0-1,1 0,1-2,15 7,23 7,25 6,57 13,130 23,149 6,-232-50,1-9,121-8,712-8,-933 3,-299 1,-266-3,417 0,0-3,1-3,-16-6,-7 0,-79-2,-2-1,93 9,19 3,-2-4,36 6,1-2,0 0,0-1,0 0,0-2,-27-11,-1 1,-1 2,-1 3,-39-7,-194-20,168 26,66 10,44 3,-7 1,23-1,1002 1,-434 1,-563 0,-4-1,-1 0,1-1,6-1,-18 2,0-1,0 1,0-1,0 0,-1 1,1-1,0-1,-1 1,1 0,-1-1,1 1,-1-1,0 0,1 0,-1 0,0 0,0 0,-1 0,2-2,-2 2,0 0,0 0,-1-1,1 1,-1 0,1-1,-1 1,0-1,0 1,0-1,0 1,0 0,0-1,-1 1,1-1,-1 1,0 0,0-1,0 1,0 0,0 0,0 0,0 0,-1 0,0-1,-3-4,-1 0,1 1,-1 0,-1 0,1 0,-6-2,-4-3,-1 1,-1 1,0 0,0 1,-15-4,-29-6,-7 1,34 9,-239-55,178 45,-86-3,104 16,-111-11,-121-8,204 18,-62-1,-70 9,228-1,-1 0,1 1,-1 0,1 1,0 0,0 1,0 0,0 0,1 1,0 0,0 1,0 0,0 0,1 1,0 0,1 1,-1-1,2 2,-1-1,1 1,0-1,1 2,0-1,0 1,1-1,0 1,1 1,-11 46,2 1,4-1,-2 39,2-10,3-62,0 1,-1-1,-2-1,0 1,-3 2,-14 38,19-47,-1-1,-1-1,-8 12,10-17,0 0,0 1,1 0,0 0,1 1,0-1,1 1,-1 5,-5 54,4 1,2 2,4 128,0-190,1 0,0 0,1 0,0 0,1-1,0 1,4 6,6 17,-10-23,1 0,0-1,0 1,1-1,1 0,4 5,-8-12,1 0,-1 0,1 0,0-1,1 1,-1-1,1 0,-1 0,1-1,0 1,0-1,0 0,0 0,0-1,1 0,1 1,34 2,0-1,0-2,31-4,-2 1,942 0,-580 3,-412-2,1 0,-1-2,0 0,0-1,0-1,0-1,-1-1,0 0,0-2,-1 0,12-8,12-9,-11 7,0 2,2 1,-30 14,0 0,1 0,-1 0,0 0,0 0,1-1,-4 2,1 1,0-1,-1 1,1-1,-1 1,0-1,1 1,-1-1,1 1,-1-1,0 0,1 1,-1-1,0 0,0 1,1-1,-1 0,0 0,0 1,0-1,0 0,0 1,0-1,0 0,0 0,0 1,0-1,-1 0,1 1,0-1,0 0,-1 1,1-1,0 0,-1 1,1-1,-5-4,-1 1,1 0,-1 0,1 1,-1 0,0 0,0 0,-1 0,1 1,-1 0,3 1,-43-14,-1 1,0 3,-27-1,26 3,-391-64,-205 2,189 53,1 17,430 1,21 0,-1-1,1 1,0-1,-1 0,1-1,0 1,0-1,0 0,0 0,0 0,1 0,-1-1,1 0,-1 1,1-1,0 0,0-1,-2-2,4 5,0 1,1-1,-1 1,0-1,1 0,-1 1,1-1,-1 1,1-1,0 0,-1 0,1 1,-1-1,1 0,0 0,0 1,0-1,-1 0,1 0,0 0,0 1,0-1,0 0,0 0,0 0,0 1,1-1,-1 0,0 0,1 0,0 0,1-1,-1 1,1 0,0-1,-1 1,1 0,0 0,0 1,0-1,0 0,0 0,0 1,2-1,48-10,0 2,1 2,2 3,-14 0,280-18,58-5,-223 16,141 9,-155 4,-36-2,398 10,-354-2,-146-8,1 1,-1 0,1 0,-1 0,0 1,1-1,-1 1,0 0,0 0,0 0,1 2,4 3,0 1,0 0,3 4,15 14,-17-18,-5-2,1-1,0 0,1 0,0-1,-1 1,1-1,0-1,1 1,-1-1,6 1,114 22,-108-22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8:19.3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197 54,'817'0,"-620"-9,4 0,-189 8,-1 0,0-1,1 0,-1-1,10-4,-6 3,-1 0,1 0,0 2,-14 1,13-1,1 1,-1 0,1 0,-1 2,0-1,2 2,-12-1,-1-1,0 1,0 0,0 0,0 0,0 1,0-1,0 1,0-1,0 1,-1 0,1 0,-1 0,1 1,-1-1,0 1,0-1,0 1,0 0,0-1,-1 1,1 0,-1 0,0 0,0 0,0 1,0-1,0 0,-1 1,3 19,-2 0,0 0,-1 1,-2 4,-1 28,3 26,0-81,0 0,0 0,-1 1,1-1,0 0,0 0,-1 1,1-1,-1 0,1 0,-1 0,0 0,1 0,-1 0,0 0,0 0,1 0,-1 0,0 0,0-1,0 1,0 0,0 0,0-1,0 1,-1-1,1 1,0-1,0 1,0-1,0 0,-1 0,1 0,-1 1,-4-1,-1 0,0-1,0 1,0-1,1 0,-1-1,-1 0,-94-14,0 4,-95 2,-248-20,244 12,117 9,38 3,-46 0,-182 7,269-1,1 0,-1 0,0 1,1-1,-1 1,1 0,-1 0,1 1,-1-1,1 1,-2 1,4-1,-1 0,1-1,0 1,0 0,0 1,0-1,0 0,1 0,-1 1,1-1,-1 1,1-1,0 1,0 0,0 0,0-1,1 1,-1 0,1 0,-3 17,2-1,0 1,1 0,1-1,1 1,1 1,-2-16,0 0,1 0,0 0,0-1,0 1,0 0,1-1,-1 1,4 2,5 7,1 0,4 2,6 7,16 17,2-2,17 10,-1 0,-51-44,0-1,0 1,0-1,0-1,0 1,0-1,1 0,-1 0,1 0,0-1,0 0,4 1,11-1,1 0,19-2,-8-1,800 0,-489 3,-302-3,0-2,24-6,25-3,23 7,53 5,-80 2,-83-1,0 0,0 0,0 0,0 1,0 0,0 0,0 0,0 0,3 2,-6-3,0 1,1 0,-1 0,0 0,0 0,0 0,0 0,0 0,0 0,0 1,0-1,0 0,-1 1,1-1,-1 0,1 1,-1-1,1 1,-1-1,0 1,1-1,-1 1,0-1,0 1,0-1,0 1,-1 0,-1 12,0 1,-1-1,-1-1,0 1,-1 0,-1-1,0 0,-6 10,3-10,-1 0,0-1,-1 0,0-1,-7 5,-28 31,33-31,-1-1,-1-1,0 0,-1-1,0 0,-1-2,-2 1,-6 2,1-2,-2 0,0-2,0-1,0-1,-12 1,-3-2,-1-1,1-2,-39-2,-9-1,-146-3,213-1,0 0,0-1,1-2,-7-2,-2 0,-23-4,-169-24,195 33,0 1,-5 1,8 1,0-2,-23-3,18 0,-1 2,1 2,-9 1,-31-2,47-1,-1-1,1 0,-3-2,5 0,0 2,0 0,0 2,-5 0,-209 3,215-1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8:26.5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326 174,'3'-2,"0"0,0 0,0 1,0 0,1-1,-1 1,0 0,0 1,1-1,-1 0,11-2,62-17,13 1,24-6,-47 3,-47 15,1 0,0 2,7-2,37 0,1 2,-1 3,28 5,-8-2,27 0,257-2,-160-11,-132 7,13-4,-40 4,10 1,-88 6,1 0,0 2,0 1,-14 5,-110 37,78-22,-26 3,46-17,-1-1,0-3,0-2,-32-3,-559-4,396 2,232 2,0 0,1 1,-1 0,1 2,0 0,0 0,0 2,1 0,-8 5,15-7,1 0,-1 0,1 1,0 0,0 0,1 1,0 0,-1 1,6-5,-1 1,0-1,1 1,0-1,0 1,0 0,0 0,0-1,1 1,0 1,0-1,0 0,0 0,1 0,-1 0,1 1,0-1,1 0,0 4,-1-5,1-1,-1 0,1 0,0 0,0 0,0 0,0 0,1 0,-1 0,0 0,1-1,-1 1,1-1,0 1,-1-1,1 1,2 0,3 2,1 0,0 0,0 0,1-1,0 0,50 17,0-3,1-3,54 6,-37-11,76 0,79-11,-70 0,494 2,-610-3,1-2,-1-1,38-12,3 0,-58 13,-6 0,0 1,0 1,0 1,0 1,16 1,-37 0,-1 1,1-1,0 0,-1 1,1-1,-1 1,1-1,-1 1,1 0,-1 0,1 0,-1-1,0 1,0 1,1-1,-1 0,0 0,0 0,1 1,-1 1,0-1,1 1,-1 0,0-1,0 1,0 0,-1-1,1 1,-1 0,1 0,-1 0,0 4,0-1,0 1,-1-1,0 1,0-1,-1 1,1-1,-1 0,-3 6,1-6,1 1,-2-1,1 0,-1 0,0-1,0 1,0-1,-4 3,-12 8,-18 11,16-12,13-9,-1 0,1-1,-1 0,0-1,0 0,-1 0,1-2,-9 2,-20 2,-38-1,32-3,-615 9,419-13,-680 2,916 1,1-1,-1 1,0 0,0 0,0 1,1-1,-5 3,8-3,-1 0,1 0,0 0,-1 0,1 1,0-1,0 1,0-1,0 1,0 0,1 0,-1 0,0 0,1 0,0 0,-1 0,1 1,-1 1,2-4,0 1,0 0,0 0,0 0,0 0,1 0,-1 0,0 0,0 0,1-1,-1 1,0 0,1 0,-1 0,1-1,-1 1,1 0,-1 0,1-1,-1 1,1 0,0-1,0 1,-1-1,1 1,0-1,0 1,-1-1,1 0,0 1,0-1,0 0,30 11,-30-11,28 5,1 0,0-2,4-1,5 0,244 10,16-13,-90-1,926 2,-1128 0,0 1,0 0,0 0,-1 1,1 0,0 0,-1 1,1-1,-1 1,0 1,0-1,0 1,-1 0,1 1,-1-2,0 1,-1 0,0 0,0 1,0-1,-1 1,1 0,-1 0,0 0,0 1,-1-1,0 1,0-1,0 1,-1 0,1 3,0 5,-1 0,0 0,-1 1,-1-1,0 0,-1 0,-2 3,3-14,0 0,0-1,-1 1,0-1,1 1,-1-1,0 0,0 0,0 0,0 0,0 0,-1 0,1 0,-1-1,1 1,-1-1,0 0,-1 1,-11 4,1-1,-1-1,-2 0,7-1,-58 12,0-3,0-3,-46-1,-210-6,167-3,29 2,-145-3,160-6,-25-1,-252 9,183 0,186 0,0-2,0 0,0-2,-15-4,35 7,-1 1,0-1,1 1,-1-1,0 0,1 1,-1-1,1 0,0 0,-1 0,1-1,0 1,-1 0,1 0,0-1,0 1,0-1,0 1,0-1,0 1,1-1,-1 1,0-1,1 0,-1 1,1-1,0 0,0 0,0 1,-1-1,1 0,1 0,-1 1,0-1,0 0,1 1,-1-1,1 0,-1 1,1-1,0 0,0 1,-1-1,1 1,0-1,1 1,-1 0,0-1,0 1,0 0,1-1,5-2,0 0,1 0,-1 0,1 1,-1 0,1 0,0 1,0 0,0 1,0-1,1 2,23-3,-1 3,11 1,-13-1,239 1,-246-1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8:47.1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175 175,'0'0,"0"1,0-1,0 0,1 1,-1-1,0 0,0 1,0-1,0 0,1 1,-1-1,0 0,0 0,0 1,1-1,-1 0,0 0,1 1,-1-1,0 0,1 0,-1 0,0 0,0 1,1-1,-1 0,1 0,-1 0,0 0,1 0,-1 0,0 0,1 0,-1 0,28 4,1 0,-1-2,1-1,8-2,10 1,998 2,-537-4,-387 0,-1-6,0-6,103-25,-139 25,0 4,27 2,102-12,-126 2,-53 10,-1 2,33-2,-7 5,68-5,-78 4,2 3,20-1,-8-6,-40 4,1 1,4 1,135 2,-281-1,-134 3,191 5,-1 3,-54 16,40-8,-795 140,702-133,-91 15,175-24,2 4,0 3,-49 23,-484 236,571-260,8-3,-21 7,44-21,0 0,0-1,0-1,0 0,0-1,-6 0,-26-2,-4-2,11 1,1 1,-6 2,21 1,-1 1,-7 4,5-2,-18 3,-18-5,0-2,-28-3,8-1,3092 2,-2876-6,-1-6,35-12,-150 21,-1-1,0-2,14-5,9-3,-1 6,-32 7,1 0,-1-1,1 1,-1-2,0 1,7-4,-14 6,0 0,0 0,1 0,-1 0,0 0,0 0,0-1,0 1,1 0,-1 0,0 0,0 0,0 0,0 0,1 0,-1-1,0 1,0 0,0 0,0 0,0 0,0-1,1 1,-1 0,0 0,0 0,0 0,0-1,0 1,0 0,0 0,0 0,0-1,0 1,0 0,0 0,0 0,0-1,0 1,0 0,0 0,0 0,0-1,0 1,-1 0,-9-5,-18 1,-56 0,-36 6,24-1,-18-2,-4-1,-46 9,123-2,0 1,-34 11,-78 30,-5 1,-3-6,-51 2,34-14,-236 45,322-59,-9-3,-32 4,97-9,0 1,-13 7,22-7,0-1,-1-2,1 0,-21 1,-189-6,113-3,82 1,13 0,-1 2,1 1,14 0,1 1,0 1,-1 1,2 0,-4 2,-32 10,35-13,0 0,1 1,-1 1,1 0,1 1,-1 0,-3 3,-6 5,0-1,-7 2,25-14,-9 6</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9:41.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96 418,'17'-5,"1"2,-1 0,1 0,6 1,35-4,71-17,223-36,-77 12,-120 19,336-57,-139 32,-285 45,0 4,59 3,31-1,-44-4,0-6,84-21,-131 20,0 3,11 3,24 3,28 5,-26 0,6-2,120 3,-215-1,0 1,0 1,-1 0,1 1,-1 1,0 0,0 1,-1 0,1 1,8 7,0 1,0 1,-1 1,-1 1,0 0,7 11,-23-24,0 0,-1 0,1 1,-1 0,0-1,-1 1,1 0,-1 0,0 1,-1-1,1 0,-1 1,0-1,-1 1,0-1,0 1,0-1,-1 1,0-1,0 0,0 1,-1-1,0 0,-1 0,1 0,-1 0,0 0,0-1,-1 1,0-1,0 0,0 1,-9 6,-1-1,0 0,0-1,-1 0,0-1,-1-1,-2 1,-24 9,-1-1,-9 0,-22 3,-1-3,0-3,-1-4,-45 0,-312-7,246-5,-1625 1,939 2,867-2,-1 2,0-1,1 1,-7 1,12-1,0-1,0 0,0 1,0-1,0 1,0-1,0 1,0-1,0 1,0 0,0-1,1 1,-1 0,0 0,0 0,1 0,0-1,-1 1,1 0,0-1,0 1,0 0,0-1,0 1,-1 0,1 0,1-1,-1 1,0 0,0-1,0 1,0 0,0-1,1 1,-1 0,0-1,1 1,-1 0,0-1,1 1,-1-1,1 1,2 3,0 0,0 0,1-1,-1 1,1-1,0 0,0 0,5 2,40 20,-16-9,-22-9,0 1,0 0,0 1,-1 0,-1 0,1 1,-1 0,-1 1,2 4,7 6,1 0,1 0,1-2,0 0,2-2,11 8,-8-10,0-2,1 0,1-2,4 1,20 8,-39-15,1-1,0-1,0 0,0 0,1-1,3-1,28 1,10-2,-21 0,98 0,634-19,-519-14,-137 16,66-1,251 15,-236 4,178-1,-318-2,0-3,-1-3,26-7,-35 7,101-25,-10 3,-62 13,-1-2,20-11,29-5,-110 32</inkml:trace>
</inkml:ink>
</file>

<file path=ppt/ink/ink1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3:13.50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55 0,'125'0'156,"173"0"-140,-49 0-1,249 0-15,-224 0 16,-25 0-16,50 0 16,0 0-16,0 0 15,199 0-15,-349-50 16,-24 50 0,-100 0-16,0 0 15,24 0 79,-24 0-94,25 0 16,-25 0-16,25 0 15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1T02:19:48.2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316 260,'2065'0,"-2006"0,0-3,0-2,-1-3,1-2,-2-3,21-8,-22 3,1 2,32-3,93-18,-144 27,-1-1,32-13,-27 8,42-10,-56 19,0 2,0 0,1 2,-1 1,22 1,-48 2,1-1,-1 0,0 1,0-1,1 1,-1-1,0 1,0 0,0 0,0 0,0 0,0 1,0-1,0 0,-1 1,1-1,0 1,-1 0,1 0,-1-1,0 1,0 0,1 0,-1 0,0 0,-1 0,1 1,0-1,-1 0,1 0,-1 1,1 0,-1 1,0 1,0-1,0 0,0 1,-1-1,1 0,-1 1,0-1,-1 0,1 0,-1 0,1 0,-1 0,0 0,-1-1,1 1,-2 1,-5 5,-1-1,0 1,-1-2,0 1,-1-2,1 1,-7 1,-25 13,-23 5,-15 5,0-3,-2-4,-66 10,-40-2,-129 4,62-13,-61 3,202-25,-99 5,168-3,-1 2,1 2,-25 9,48-10,-40 11,-1-3,-30 3,65-13,1 2,1 0,-26 12,-27 7,-8 0,34-9,-1-3,-21 2,29-11,-3-1,-19 1,-22 1,-78-5,85-2,313-8,53-16,-209 18,145-2,-85 5,-36-5,83-19,-115 16,7 0,-1-4,51-20,-71 21,1 2,0 2,12 0,160-12,-118 14,121-21,117-36,-265 47,-2-4,0-3,10-8,-61 26,0 0,1 2,-1 1,1 1,8 0,15-1,73-8,58 11,-103 3,-69-1,0 0,0 1,0 0,0 1,0 0,-1 0,1 1,7 3,-12-5,-1 1,0 0,0 0,1 0,-1 0,-1 1,1-1,0 1,0-1,-1 1,0 0,1 0,-1 0,0 0,-1 1,1-1,-1 0,1 1,-1-1,0 1,0 0,0 0,1 20,-1 0,-1-1,-2 19,0 1,2-34,0-1,-1 0,0 1,-1-1,1 0,-2 1,1-4,1-1,-1 0,-1 0,1 0,-1 0,1 0,-1 0,0-1,0 1,-1-1,-1 2,-6 3,0 0,0-1,0 0,-1-1,-5 2,-64 24,58-24,-9 1,1-1,-2-2,1-1,-14-1,-67 3,-94-7,89-2,62 2,-70 0,97 2,0 1,1 1,-10 4,-79 20,-266 71,179-49,103-28,13-2,-1-4,0-3,-1-5,-42-3,-1106-6,1208 2,0 2,-4 1,0 1,-20-1,31-5,-14 1,35 0,-1 0,1 0,0 0,-1 1,1-1,0 1,-1 0,1 0,0 0,0 0,-2 1,3-2,1 0,0 1,-1-1,1 0,-1 1,1-1,0 0,-1 1,1-1,0 1,-1-1,1 0,0 1,-1-1,1 1,0-1,0 1,0-1,0 1,-1-1,1 1,0-1,0 1,0-1,0 1,0-1,0 1,0-1,0 1,0 0,1-1,-1 1,0-1,0 1,0-1,1 0,-1 1,0-1,1 2,0-1,1 0,-1 0,0 0,0 0,1 0,-1 0,0 0,1 0,-1-1,1 1,0 0,-1-1,20 5,1 0,0-2,-1 0,1-2,11 0,16 1,385 12,1-14,-155-2,701 2,-953 0,0-2,-1-1,1-1,-1-2,5-1,90-20,-54 10,1 4,43-2,-38 5,-73 10,84-12,4-6,79-16,-150 31,-1 1,13 0,26-3,27-15,-57 13,1 1,-1 0,27 0,-44 5,-1 0,-1-1,1 0,0 0,0-1,6-3,12-4,-12 6</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5T22:05:29.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215 240,'0'-1,"0"-1,0 1,1-1,-1 1,0-1,1 1,-1 0,1-1,-1 1,1 0,-1-1,1 1,0 0,0 0,0 0,0 0,0-1,0 1,0 1,0-1,0 0,0 0,1 0,-1 0,0 1,0-1,1 1,-1-1,1 1,6-2,-1 0,1 0,0 1,0 0,1 1,0-1,121-5,41 7,-64 1,1215-1,-1206-4,99-15,-135 5,15-8,-44 10,88-26,-68 17,16-1,10 5,69-1,-85 8,-39 4,39-1,404 7,-475-1,-1 0,0 0,-1 1,1-1,2 2,-9-2,0 1,0-1,0 1,0 0,0-1,0 1,0 0,0 0,-1 0,1 1,0-1,-1 0,1 1,0-1,-1 0,0 1,1 0,-1-1,0 1,0 1,2 1,-2 1,1 0,0 0,-1 0,0 1,0-1,-1 0,1 0,-1 1,0-1,-1 0,1 0,-1 3,-3 9,-1 0,0-1,-4 8,2-7,1 1,-3 16,2 30,5-39,-5 23,5-40,0-1,0 1,-1-1,1 0,-2 0,1 0,-1-1,-2 4,3-7,0 1,0-1,0-1,0 1,-1 0,0-1,1 1,-1-1,0 0,0 0,0-1,0 1,0-1,0 0,-13 3,0-1,-15 2,31-5,-92 6,0-3,-12-5,9 0,-1082 1,673 2,442 1,0 4,-18 6,-37 3,10-3,31-2,-55-1,-368-9,206-1,289 1,-1 0,1 1,0 0,0 0,0 0,0 1,0-1,0 1,0 0,0 1,3-2,0 0,0 0,1 0,-1 0,0 1,1-1,-1 1,0-1,1 1,0-1,-1 1,1 0,0 0,0-1,0 1,0 0,0 0,1 0,-1 0,0 0,1 1,0-1,-1 0,1 0,0 1,0-2,1 1,-1-1,0 0,1 0,-1 1,1-1,-1 0,1 0,-1 0,1 1,0-1,0 0,-1 0,1 0,0 0,0 0,0-1,0 1,0 0,1 0,26 13,-7-7,1-1,-1-1,1-1,21 2,93 1,-115-6,549-1,-249-2,590 2,-895 1,0 1,1 0,-2 2,1 0,13 5,38 9,15-6,1-4,-1-3,48-4,679-2,-782 3,0 0,0 2,19 6,-42-10,-1 1,0 0,1 0,-1 0,0 0,0 0,0 1,0 0,0-1,0 1,0 0,-1 1,1-1,0 0,-1 1,0-1,0 1,0 0,0 0,0 0,0 0,-1 0,0 0,1 0,-1 0,0 1,0-1,-1 0,1 1,-1-1,0 2,1 4,0 0,0 0,-1-1,-1 1,0 4,1-9,-1-1,0 0,0 0,0 0,0 0,0 0,0 0,-1 0,0-1,1 1,-1-1,0 1,0-1,0 1,-1-1,1 0,-2 1,-12 8,-1-1,-1-1,1 0,-1-1,-1-1,0-1,0 0,-5-1,-31 6,0-3,-18-2,-175 5,-50-13,109 0,-1260 2,775 0,619-2,-34-7,-26-1,95 7,0 0,0-1,1-1,-1 0,-8-5,-24-7,29 11,-1 1,1 1,-1 2,-8-1,12 3</inkml:trace>
</inkml:ink>
</file>

<file path=ppt/ink/ink17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5:12.16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0,'99'0'359,"-24"0"-343,74 0-16,51 0 31,148 0-31,-273 0 0,174 0 15,-149 0-15,99 0 16,100 25 0,-175-25-1,150 25-15,-75-25 0,50 25 32,-49-25-32,198 0 0,-49 0 0,-1 0 15,-49 0-15,0 0 16,-100 0-16,-74 0 31,-26 0-31,-74 0 0</inkml:trace>
</inkml:ink>
</file>

<file path=ppt/ink/ink17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5:22.19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0,'0'25'93,"50"-25"-93,-1 0 16,76 0 0,-50 0-16,49 0 31,-24 0-31,497 0 0,-497 0 0,99 0 31,50 0-15,150 0-16,-275 0 0,175 0 0,-50 0 15,50 0-15,-50 0 32,-125 0-32,100 0 0,50 0 15,-174 0 1,74 0-1,-49 0-15,-26 0 16,1 0 0,-25 0-1,74 0-15,-74 0 16,99 0 0,-124 0-16,-25 0 15,50 0 1,-50 0-16,24 0 15,1 0 1,25 0-16,-25 0 0,49 0 0,26 0 16,-75 0-16,24 0 15,1 0-15,0 0 16,49 0-16,-49 0 16,0 0-16,-1 0 15,51 0-15,-50 25 16,-26-25-16,26 0 15,25 25-15,-75-25 16,-1 24 0,51-24-16</inkml:trace>
</inkml:ink>
</file>

<file path=ppt/ink/ink17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5:24.66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0,'25'0'31,"100"0"-15,173 0-1,26 0 17,100 0-32,-126 0 0,1 0 15,100 0-15,-1 0 16,50 0-16,-24 0 0,74 0 16,0 0-16,-200 0 31,250 0-31,-99 0 0,-250 0 0,249 0 15,-99 0-15,-51 0 16,1 0-16,-50 0 31,25 0-31,-249 0 0,0 0 16</inkml:trace>
</inkml:ink>
</file>

<file path=ppt/ink/ink17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5:26.42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0,'25'0'94,"99"0"-63,100 0-31,-149 0 0,124 0 16,-49 0-16,49 0 15,0 0-15,0 0 16,0 0-16,25 0 16,26 0-16,48 0 0,51 0 15,99 0-15,50 50 16,0-50 0,50 50-16,199-25 0,-199-25 15,0 0 1,50 0-16,547 50 15,-747-50-15,-49 0 16,-150 0-16,-99 0 16,-1 0-1,-74 0 1</inkml:trace>
</inkml:ink>
</file>

<file path=ppt/ink/ink17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5:29.23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0,'75'0'47,"0"0"-31,-25 0-16,74 0 0,-49 0 31,99 0-31,-74 0 0,-50 0 0,199 0 31,-150 0-31,-24 0 0,25 0 16,-26 0-16,-24 0 47,25 0-47,-50 0 0,0 0 15,24 0-15,1 0 16,0 0 0,-25 0-16,25 0 0,-25 0 15,24 0-15,-24 0 63,0 0-48,25 0-15,-25 0 78,0 0-62,0 0 78,0 0-79,-1 0 1,1 0-16,0 0 16,0 0-1,0 0 1,25 0-16,-25 0 0,0 0 0,0 0 31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5T22:20:34.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61 35,'-55'-14,"49"11,14 2,14 1,93 9,0 4,6 8,109 12,19-15,51-11,-180-6,317-3,128-29,1135-53,-1221 82,-161 3,1000 28,-1255-25,558 28,-383-30,146-20,-248 5,179-13,-221 22,1 5,28 6,-29 3</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6T12:50:04.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53 538,'0'0,"0"-1,0 1,0-1,0 1,1-1,-1 1,0-1,0 1,1-1,-1 1,0-1,1 1,-1-1,0 1,1-1,-1 1,1 0,-1-1,0 1,1 0,-1-1,1 1,-1 0,1 0,-1-1,1 1,-1 0,2 0,17-4,-16 4,87-6,79 6,-78 1,89 0,346-8,-326-8,278-16,-174 2,-221 19,8 3,1 5,12 4,-2-1,47-6,-83-3,11-6,-15 3,6-3,25-10,42-9,-107 27,0 2,0 2,28 0,-44 2,23 1,-1-1,1-3,2 0,11-3,24 2,-9 0,-10-5,-37 6,-1 0,12 0,267 1,-152 4,-104-2,35-1,61 9,10 16,137 41,-34-6,665 101,-691-124,125 9,-261-42,25-4,-13-1,2241 3,-2258-5,78-13,-71 6,44 2,1 8,173-9,-222 4,-5 1,4-5,-27 5,31 0,-28 2,14-3,-35 2,33 2,-29 2,10-3,-36 0,0 0,0-1,11-5,-8 3,1 1,1 1,9-2,6-1,0 2,0 1,8 1,547 3,-265 1,-293-2,-12 0,0 1,16 3,-33-3,0 1,0 0,0 0,0 0,0 0,0 0,-1 1,3 1,-4-3,0 1,0-1,-1 1,1-1,0 1,-1-1,1 1,0 0,-1-1,1 1,-1 0,1 0,-1 0,1-1,-1 1,1 0,-1 0,0 0,0 0,1 0,-1 0,0 0,0 0,0 0,0 0,0-1,0 1,0 0,-1 1,-1 2,-1 0,1-1,-1 1,0 0,0-1,-1 0,1 0,-1 0,1 0,-1 0,0-1,-1 1,-11 6,-1 0,0-1,0-1,0-1,-1 0,-4 0,-41 8,-9-1,46-9,-184 25,0-9,-31-8,-430-12,342-3,-757 3,928-4,-56-13,-156-30,338 43,-214-21,-3 11,204 11,-620-4,405 9,-3542-2,3695-5,0-4,-5-6,-136-12,171 23,-368-31,220 11,-12-2,135 11,-32-12,-218-53,171 47,2 0,111 19,-14-4,-20-10,4 1,40 13,33 5,0-1,0 0,-10-8,-19-8,40 20,9 4,0 0,0 0,0 0,0-1,0 0,0 0,1 0,-1-1,1 1,-2-2,6 4,-1 0,1 1,-1-1,1 0,-1 1,1-1,0 0,-1 1,1-1,0 0,0 0,-1 0,1 1,0-1,0 0,0 0,0 0,0 1,0-1,0 0,0 0,0 0,0 1,1-1,-1 0,0 0,1 0,0 0,0 0,0 0,0-1,0 1,0 0,0 0,1 0,-1 0,0 0,1 0,-1 1,1-1,-1 0,6-2,0 1,0 0,0 0,1 1,4-1,69-3,70 5,-64 2,70 1,0 8,19 9,-113-11,342 40,-25-26,29-17,944-9,-726 5,1942-2,-2545 1,0 2,1 1,-2 1,1 1,9 4,35 9,-57-17,-1 1,0 1,0 0,-1 0,1 1,-1 0,0 0,0 1,-1 0,1 1,0 2,-9-9,1 0,-1 0,1 1,-1-1,0 0,1 1,-1-1,0 0,1 1,-1-1,0 1,0-1,1 0,-1 1,0-1,0 1,0-1,0 1,0-1,0 1,0-1,1 1,-1-1,0 1,-1-1,1 1,0-1,0 0,0 1,0-1,0 1,0-1,-1 1,1-1,0 1,0-1,0 0,-1 1,1-1,0 0,-1 1,1-1,0 0,-1 1,1-1,-1 0,1 1,0-1,-1 0,1 0,-1 0,-2 2,-1-1,0 0,0 0,0 0,0 0,-1-1,-55 6,0-4,-13-2,-8 0,-388 22,1 20,297-25,-208 29,156-17,-124 19,91-11,-950 101,889-103,-103 32,274-43,-10-5,125-16,2 2,1 1,-1 1,-7 4,-31 8,4-6,-1-4,-13-1,61-6,-54 5,-26 7,35-3,-1-4,-46 0,-125-7,94-2,-694 3,830-2,-1 1,1 0,0 1,-1-1,1 1,0-1,0 1,0 0,0 0,0 0,0 1,0-1,0 1,0 0,1-1,1 1,-1-1,1 1,0 0,-1 0,1-1,0 1,0 0,0 0,0 0,1 0,-1 1,0-1,1 0,0 0,-1 0,1 0,0 1,0-1,0 0,1 2,-1 1,1 0,0 0,1 1,-1-1,1 0,0-1,1 1,-1 0,1 0,0-1,0 0,0 1,0-1,4 3,9 8,0 0,18 12,-24-19,9 5,0 0,1-1,0-1,1-1,3 1,108 35,-131-45,28 6,0 0,0-2,20 0,-12-1,36 9,-12 1,1-2,1-3,-1-3,2-3,342-3,-169-2,3819 2,-4037 1,0 1,0 1,5 1,-4 0,1 0,15-1,-28-3,0 0,0-1,0 1,0-1,1-1,4-1,-12 2,1 1,-1 0,0-1,0 1,1-1,-1 1,0-1,0 0,0 1,0-1,0 0,0 0,0 0,0 0,0 0,0 0,-1 0,1 0,0 0,-1 0,1 0,-1-1,1 1,-1 0,1 0,-1-1,0 1,0 0,0 0,0-1,0 1,0 0,0-1,0 1,0 0,0-1,-1 1,1 0,0 0,-1-1,1 1,-1 0,0 0,1 0,-1 0,0 0,-3-6,0 1,0-1,-1 1,0 0,0 1,-6-6,-39-29,9 8,31 24,0 1,0-1,-1 2,0 0,-1 0,1 1,-1 0,-10-2,-16-3,0 2,-9 0,4 1,-19-7,-160-40,166 44,0 3,0 2,-3 2,-548 2,269 3,-752-2,1082 0,1 0,-1-1,0 0,-3-1,5-1,8-1,15-4,5 1,1 1,-1 0,1 2,9 0,98-5,-117 8,387-7,-104 3,210-29,-2-29,-361 44,29 5,-89 7,14-6,-17 3,18 1,13 8,-51 2,0-4,4-2,15-2,46 3,-26 2,-24-3,38-8,-86 8,24-9,-30 8,0 0,1 2,10-1,28-5,-39 6,-1 1,12 0,283 1,-158 4,232-2,-370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17.20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3:35.35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0,'25'0'140,"25"0"-140,24 0 16,51 0-16,-26 0 0,51 0 15,49 0-15,-25 0 16,26 0-16,-1 0 16,-50 0-1,100 0 1,349 0-16,-349 0 0,50 0 16,-50 0-16,50 0 31,124 0-16,-174 0-15,-224 0 0,25 0 16,-25 0-16,-1 0 16,1 0 15,0 0-31,0 0 0,25 0 0,25 0 16,-1 0-16,-24 0 0,25 0 15,74 0 1,-74 0-16,-25 0 15,0 0-15,-26 0 16,1 0 0,0 0 406,0 0-422,0 0 15,0 0 1,25 0 31,-25 0-47</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20.9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0,'1525'0,"-1473"0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23.3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0 273,'1054'27,"-496"-7,-410-17,42 1,84 17,-53 0,86-8,225-14,-184-3,80-20,-226 8,252 2,-441 14,-4 1,0-1,-1 0,1-1,0 0,-1 0,1-1,8-2,-16 3,-1 1,1 0,0-1,-1 1,1 0,0-1,-1 1,1-1,-1 1,1-1,-1 1,1-1,-1 1,1-1,-1 1,1-1,-1 0,0 1,1-1,-1 0,0 1,0-1,1 0,-1 1,0-1,0 0,0 0,0 1,0-1,0 0,0 0,0 1,0-1,-1 0,1 1,0-1,0 0,0 0,-1 1,1-1,-1 0,1 1,0-1,-1 0,-24-23,-4 8,-1 2,-1 1,0 1,-10 0,-18-8,-22-5,-70-12,6 3,67 12,-1 3,-1 5,-1 2,0 4,-31 3,-1352 10,1394-5</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26.9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205 0,'35'1,"0"2,0 1,0 1,-1 2,1 1,-2 2,0 2,0 1,-1 1,12 8,35 20,66 25,-111-54,1-2,0-1,0-1,1-2,32 2,9 0,0 5,50 15,-54-11,1-3,1-3,1-3,380-6,-220-7,-221 5,1 0,0 1,0 1,-1 0,0 2,1-1,9 6,21 11,33 19,-23-10,-53-28,1 0,0-1,0 2,-1-1,1 0,-1 1,0-1,0 1,1 1,-4-3,1-1,-1 0,0 1,0-1,0 0,0 1,0-1,0 1,1-1,-1 0,0 1,0-1,0 0,0 1,0-1,-1 1,1-1,0 0,0 1,0-1,0 1,0-1,0 0,-1 1,1-1,0 0,0 1,-1-1,1 0,0 0,-1 1,-21 11,-10-1,-1-1,-1-2,1-2,-1-1,-30 1,-58-3,-1-4,48-1,-1361-1,815 4,575-1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30.8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213 0,'0'40,"1"0,2 0,2 0,3 11,-4-36,0-1,1 1,0-1,1-1,1 1,0-1,1 0,0 0,1-1,0-1,1 1,0-1,1-1,-1 0,1-2,0 1,0-1,0-1,1 0,0-1,0 0,1-1,-1 0,1-1,1 0,-1-1,0-1,1 0,-1-1,1 0,12-1,36-6,-1-2,0-2,0-4,27-10,30-7,-64 17,0-2,-2-3,31-15,-61 25,1 1,-1 1,2 1,-1 1,1 1,-1 2,4 0,50-1,38 6,-72-1,-83-2,-44 0,-47-7,-318-36,390 33,0-2,-47-16,49 12,-1 2,-45-5,11 10,0 4,-1 3,-66 9,155-6,-1-1,1 0,-1 1,1 0,-1 0,1 0,0 1,0 0,-1-1,1 1,0 1,1-1,-1 1,0-1,1 1,-1 0,1 0,0 1,0-1,0 1,1-1,-1 1,1 0,0 0,0 0,0 0,0 0,1 1,0-1,0 0,0 1,0-1,1 1,-1 1,1 2,1 1,-1 0,1 0,1-1,0 1,0-1,0 1,1-1,1 0,-1 0,1 0,1-1,-1 1,1-1,1 0,-1 0,3 2,2 0,0-1,1 0,0-1,0 0,1 0,0-1,0-1,0 0,1-1,8 2,28 6,0-3,12 0,13 2,91 16,1-6,93-4,91-20,117 6,-376 6,22 8,-24-3,358 77,-194-35,-182-43,-11-4</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33.58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367 0,'23'1,"1"1,-1 1,-1 1,1 2,0 0,3 2,48 19,11 9,-12-4,15 1,0-3,2-4,68 10,-89-27,-1-3,26-3,-13 0,32 7,-87-7,0 2,0 1,-1 1,1 2,-1 0,6 4,-29-12,0 0,0 0,0 0,1 0,-1 1,0-1,0 0,-1 1,1 0,0-1,0 1,-1 0,1 0,-1 0,0 0,1 0,-1 0,0 0,0 1,-1-2,-1 1,1-1,0 0,-1 1,1-1,-1 1,1-1,-1 0,0 1,1-1,-1 0,0 0,0 1,0-1,0 0,0 0,0 0,0 0,-1 0,1-1,0 1,0 0,-1-1,1 1,-1 0,1-1,0 0,-1 1,1-1,-1 0,1 1,-1-1,-25 7,0 0,0-2,-1-1,-25 0,-121-2,111-3,-1291-4,1309 5</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5:32:36.7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0 437,'757'0,"-714"3,-1 1,0 2,2 2,89 10,-130-17,1-1,0 0,0 0,-1 0,1 0,0 0,0-1,-1 0,1 0,0 0,-1 0,1-1,-1 1,1-1,-1 0,0 0,0 0,0 0,0-1,0 1,0-1,-1 0,1 0,1-4,0 0,0 0,-1 0,0-1,-1 1,0-1,0 1,0-1,-1 0,0-6,32-231,-32 241,-1 0,1 0,-1 0,0 0,-1 1,1-1,-1 0,0 0,0 0,0 1,0-1,0 0,-1 1,0 0,0-1,0 1,0 0,0 0,-1 0,1 0,-1 0,0 0,0 1,0-1,0 1,0 0,0 0,-1 0,1 1,-1-1,1 1,-1 0,0-1,-1 1,-15-2,-1 0,1 1,-1 1,1 0,-1 2,-2 1,-4-1,-529 9,534-10,1 1,-1 0,1 2,0 1,0 0,0 2,1 0,-7 4,17-6,0 1,1 0,0 1,0 0,0 0,1 1,0 0,0 0,1 1,-1 0,2 0,-1 0,1 1,1 0,0 1,0-1,-3 9,4-7,-7 18,1 0,1 1,0 8,8-32,-1 1,1 0,0-1,1 1,0 0,0-1,0 1,1 0,0-1,0 1,1-1,0 1,0-1,0 0,1 1,0-1,3 4,-2-5,1 0,-1-1,1 0,0 0,0 0,0 0,1-1,-1 0,1 0,0-1,-1 1,2-1,77 19,-72-19,94 13,0-5,0-5,38-5,92 4,-149 4,29 8,-38-5,73 2,-86-11,-1 3,-1 2,1 3,15 7,237 46,-164-36,44 17,-150-34,1-1,19-1,-30-4,0 1,-1 1,0 3,29 10,-24-3,1-2,1-2,0-2,25 3,-10-6</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4:46.4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4:50.7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1,'19'0,"0"2,0 1,12 3,23 3,198 14,73-9,259-16,-204-1,595 3,-946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5:01.2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5:04.60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34,'455'14,"-56"0,1480-12,-908-4,-805-1,-1-7,79-18,-132 16,0 5,1 6,8 4,41 0,347-3,1177 16,-1525-12,344 21,-292-13,152-12,-145-2,34 2,-230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38:33.58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133 191,'-39'8,"18"-4,1 1,0 0,-2 2,21-7,1 0,-1 1,0-1,1 0,-1 0,1 1,-1-1,1 0,-1 1,1-1,-1 0,1 1,0-1,-1 1,1-1,-1 1,1-1,0 1,-1-1,1 1,0-1,0 1,0-1,0 1,0-1,0 0,0 1,1-1,-1 0,0 1,0-1,0 0,0 1,1-1,-1 0,0 1,0-1,1 0,-1 0,0 1,1-1,-1 0,0 0,1 0,-1 1,4 1,0-1,0 1,0 0,0-1,3 1,23 3,-1-1,1-2,0-1,22-2,88-6,105-20,139-38,-338 56,132-24,236-40,-246 51,82 1,196 23,-1 25,180 6,-92-34,73 2,-326 10,43 16,215 49,1 0,-379-58,352 51,666 135,-906-168,30 5,-251-32,49 16,-100-25,0 0,0 0,0 0,1 0,-1 0,0 0,0-1,0 1,0 0,1 0,-1 1,0-1,0 0,0 0,0 0,0 0,1 0,-1 0,0 0,0 0,0 0,0 0,0 0,1 0,-1 0,0 1,0-1,0 0,0 0,0 0,0 0,0 0,1 0,-1 1,0-1,0 0,0 0,0 0,0 0,0 1,0-1,0 0,0 0,0 0,0 0,0 0,0 1,0-1,0 0,0 0,0 0,0 0,0 1,0-1,0 0,-1 0,1 0,0 0,0 1,-13 5,-23 1,-178 20,192-25,4-1,1 1,0 0,-14 5,28-6,0 0,0-1,0 1,0-1,-1 0,1 0,0 0,0 0,0 0,0-1,0 1,0-1,0 0,0 0,0 0,0-1,-1 0,-25-11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5:09.24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57,'225'0,"1238"-32,-83 7,-924 28,1014 12,586-2,-1281-15,242 2,-992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5:13.1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1,'10177'0,"-9325"17,-505-7,-28 0,457 6,225-17,-959-2,0-1,0-2,35-11,48-6,-235 24,47-2,26 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5:15.54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0 479,'565'-16,"423"-71,542-139,-1465 214,215-25,279 0,272 35,-449 6,370 1,1421-11,-1650-26,-82 3,319 26,-366 7,390 21,-705-19,-34-5,1 3,0 1,-1 2,1 2,-1 4,-21-4</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6:05:18.59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0 239,'224'0,"449"-2,177-42,-304 3,231 25,-344 0,-79-1,1505 14,340-8,504-9,-2255 20,-313-5,11-8,-12 2,20 6,-83 1,62-9,-60 4,48 1,-88 8</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9T19:44:35.0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57,'225'0,"1238"-32,-83 7,-924 28,1014 12,586-2,-1281-15,242 2,-992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9T19:44:38.9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57,'225'0,"1238"-32,-83 7,-924 28,1014 12,586-2,-1281-15,242 2,-992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9T19:44:43.58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57,'225'0,"1238"-32,-83 7,-924 28,1014 12,586-2,-1281-15,242 2,-992 0</inkml:trace>
</inkml:ink>
</file>

<file path=ppt/ink/ink19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6:50.43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7 0,'50'0'250,"-26"0"-234,1 0-16,25 0 15,25 0 1,-50 0-16,0 0 16,24 0-16,-24 0 15,50 0 17,0 0-32,-25 0 0,24 0 0,26 0 15,-25 0-15,-26 0 31,1 0-31,-25 0 16,0 0 0,0 0-16,0 0 0,0 0 15,0 0 1,0 0 0,-1 0 15,1 0-31,25 0 15,0 0-15,0 0 16,49 0-16,51 0 16,-76 0 15,250 0-31,-249 0 0,0 0 0,49 0 0,-99 0 0,25 0 16,0 0-16,-25 0 15,-1 0 16,1 0-15,0 0-16,0 0 0,25 0 16,0 0 15,0 0-31,24 0 0,125 0 0,-124 0 0,-25 0 16,-25 0-1,25 0-15,0 0 16,-1 0-16,-24 0 15,0 0-15,0 0 47,0 0-47,0 0 16,0 0-16,0 0 0,24 0 16,1 0-16,25 0 15,49 0 1,125 25-16,-199-25 0,100 0 15,-51 0-15,-74 0 16,25 0 0,0 0-16,-25 25 0,0 0 15,0-25 1,-1 0-16,1 0 16,0 25-1,0-25-15,25 25 0,25-25 16,-26 0-16,26 0 0,50 25 31,-26-25-31,-74 0 16,0 0-16,0 0 78</inkml:trace>
</inkml:ink>
</file>

<file path=ppt/ink/ink19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9:12.85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5693 26 0,'0'-25'141,"-25"25"-125,-50 0-16,1 0 15,24 0-15,-50 0 0,26 0 0,-1 25 16,-50 0-16,51-1 47,-1 51-47,-50-25 0,-99 74 0,100-74 15,49 0-15,-24 0 16,49 25-16,0-51 16,-124 76-1,124-100-15,-100 100 0,26-1 16,-100 1-16,49 49 16,1-49-16,75-25 15,-26-1 1,1 26-16,-1 0 15,25-51-15,51 1 16,-26 50-16,25-50 0,0-1 31,-24 1-31,24 0 0,0 25 16,25-75-16,25 25 0,-25-1 16,0 1-1,-25 25-15,26-25 16,-1-25-1,-25 125-15,25-76 32,-25 51-32,25-50 0,25-25 0,-50 49 0,26-24 15,-1 0 1,-50 25-16,75-25 16,-25-1-1,0 1-15,0-25 16,0 25-1,0 25-15,1-26 16,-1 26-16,0 0 16,0-25-16,0-1 0,0-49 15,0 50 1,0 50 0,0-75-16,0 25 0,25-26 31,0 26-31,-25-50 15,1 25 1,24 25-16,-25 0 16,-25 49-16,50-49 15,-50 100 1,50-126-16,0 26 0,-25 0 0,25-25 16,-50 75-1,50-76-15,-25 26 31,1 0-31,24 0 0,0-25 16,-50 99 0,50-49-16,-25-25 31,25 0-31,-25-1 0,0-24 0,25 50 16,-25-25-1,0 0-15,25-1 16,-25 1-16,0 0 0,1 0 0,-1 0 15,0-25-15,0 24 0,0 1 16,-25 0 0,0 74-16,-49-24 15,24-50-15,50 0 16,-25 24-16,1 26 16,24-25-16,0-1 15,0-24-15,0 50 0,-25-50 31,25 24-15,-25 76-16,50-100 0,0 24 16,0-24-16,0 25 15,0-25-15,0-1 16,0-24-16,0 0 16,0 0-1,0 25 16,25 0-31,0-25 0,0-1 0,0 26 32,25-25-32,-25 0 15,0 25-15,24-25 0,1-25 16,25 25-16,0-25 16,124 0-1,-124 0-15,49 0 16,-24 0-1,24 0-15,-49 0 16,0 0-16,-1 0 16,-24 0-16,0 0 0,25 0 15,74 0 1,75 0 0,-124 0-1,24-25-15,26 0 16,-26-25 15,50 50-31,-99-25 0,-25 25 16,-25-25-16,25 0 47,24-24-47,-49 24 0,25 0 0,0 0 15,0 0-15,0-25 16,24-25-1,1 26-15,0-26 16,-26 25 0,51-25-16,-50 51 15,0-1-15,-1-25 16,-24 25 0,25 0-16,0-25 0,0 25 15,0 0-15,-1 25 16,1-24-16,0-26 15,0 25-15,0 0 16,-25 0 0,-1 0-16,1 0 0,0 0 0,0 25 15,-25-25 1,25 1-16,0-1 0,0 0 16,0 0-16,0 0 15,24-25 1,-49 0-16,25 25 31,25-24-31,-25 24 16,0-25-16,0 50 31,-25-25-31,25 0 0,-25-25 16,25 25-1,-25 0-15,0 1 16,25-51-16,-25 50 15,0-25 1,0-74-16,0 74 0,0 0 16,0 0-1,0-124-15,0 99 16,0 25-16,0 1 16,0 24-16,0 0 15,0 0-15,0 0 16,0-25-16,0 0 31,0 25-15,0-49-16,0 24 0,0 0 15,0-25-15,0 26 16,0-1-16,0 0 31,-25-99-31,0 74 16,-50-74-1,50 124 1,0-25 0,25 25-16,-25 0 0,0 0 0,1 25 15,-1-25-15,0 0 16,0-24 0,0 24-16,25 0 0,0 0 15,-25 25 1,0-25-16,0 0 0,0 0 0,0 0 15,1 0 1,24 0 0,-50 25-1,25 0-15,0 0 0,0-25 32,0 1-32,-25 24 0,0-25 15,1 0 1,24 0-16,-25 0 0,25 0 15,-25 0 1,25 0-16,0 0 31,-49 0-31,49 1 0,0 24 16,0-25-16,25 0 16,-25 25-1,25-25-15,-25 25 16,25-25-1,-25 25-15,0 0 16,-24 0-16,49-25 0,-50 0 16,0-25-1,0 25-15,0 1 16,26-1-16,-1 0 16,0 0-16,0 25 15,0-25-15,0 25 31,-25-25-31,25 25 0,25-25 32,-25 0-32,1 0 0,-26 25 0,25-25 15,-25 25-15,25-24 16,25-1-16,-25 0 16,0 0-16,0 25 15,0-25-15,1 0 16,-1 25 31,0 0-32,25-25-15,0-25 16,-25 25 93,0 1-109,0-1 32,-25 0-17,50 0 1,-25 0-1,0 25 1,1-25 0,-1 0 93,-25 0-62,25 25-47,-25-25 16,0 0-1,50 0-15,-25 25 16,1 0-16</inkml:trace>
</inkml:ink>
</file>

<file path=ppt/ink/ink19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9:20.97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105 1001 0,'25'0'94,"50"0"-79,-1 0-15,76 0 0,-1 0 16,75-25-1,150-75 1,-300 50-16,76 1 0,-26 24 16,-49 0-16,25 25 15,-26-25-15,-24 25 16,50-50 0,24 0-1,-74 50 1,149-25-1,-99 1-15,24 24 0,-49-25 16,0 25-16,24 0 0,-24 0 31,0 0-31,0 0 16,24 0-16,-74-25 0,0 25 16,0 0-16,0 0 15,0 0 16,0 0 1,49-25-17,-49 25-15,0 0 0,0 0 0,0 0 16,25 0-16,0-25 16,-26 25-16,26 0 15,-25 0 1,0 0-16,0 0 15,-25-25-15,25 25 16,0 0 93,0 0-77,0 0-17,-1 0-15,1 0 0,0 0 0,0 0 16,0 25 0,-25 0 93,25 0-78,-25 25-15,0-26-16,0 26 0,0 0 0,0 0 15,0-25 1,0 0-16,0 0 16,0-1-1,0 1 17,-25-25-17,25 25 1,-25 0 31,0 0-32,25 0 1,-25-25 0,0 0-16,1 25 46,-26-25-46,0 0 0,0 0 0,0 25 0,1-25 16,-1 0-16,0 0 31,-25 0-31,0 25 16,26-25-16,-26 0 16,50 0-16,-25 0 0,-24 0 0,24 25 15,-25-25-15,25 0 16,0 0-16,1 0 15,-1 0-15,25 0 16,-25 0-16,0 0 16,1 0-1,24 0-15,-25 0 16,0 0 0,-50 0-16,76 0 15,-51 0-15,50 0 16,0 0-16,-50 24 31,25-24-31,1 0 0,-1 25 16,0-25-16,0 0 15,0 50-15,1-50 0,24 0 16,0 0 0,0 0-16,0 0 15,-25 0-15,0 25 16,-49-25-1,49 0-15,25 25 16,-25-25-16,1 0 0,24 25 16,0-25-1,0 0-15,-25 25 16,0-25 0,25 25-1,-24-25 1,-1 25-16,0-25 15,0 24-15,-25 1 0,26 0 0,-1-25 16,0 25 0,0-25-1,0 25-15,25-25 16,1 0-16,-1 0 16,-25 0 15,-25 25-31,50-25 0,0 0 0,0 0 109,1 0-31,-1 0-62,0 0-16,0-25 31,0-99-31,0 24 16,25 50-1,-25-25-15,25 51 0,0-51 16,0 50-16,-25-25 16,25 0-16,0 25 15,0-24 1,0 24 0,-25-75-1,25 75-15,0 0 16,0-24 78,0-1-79,0 0-15,25 25 16,25 25-1,-25-25 1,25 0 0,0 0-16,-26 0 31,26 1-31,-25 24 0,100 0 0,-76 0 16,26-25-1,-25 25-15,25 0 0,-26 0 16,51-25-1,-75 25 1,100 0-16,-101 0 16,51 0-16,-25 0 15,174-25 1,-25 25 0,-149-25-16,-25 25 15,0 0 1,74 0-1,-74 0-15,0 0 0,25 0 16,0 0-16,25 0 0,-26 0 31,151-25-31,-151 25 16,101-25 0,-26 0-16,-74 25 15,0 0-15,0-25 16,74 25-1,-24 0-15,-50-50 16,24 50 0,1 0-16,0 0 0,-25 0 15,-1-24-15,1 24 16,-25 0-16,25 0 16,-25 0-16,25 0 15,-25 0-15,-1-25 31,1 25-31,0 0 0,0 0 0,0 0 16,0 0-16,0 0 16,0 0 15,0 0-31,0 0 16,-1 0-16,1 0 78,25 0-63,-25 0-15,0 0 47,-25 49-47,0 26 16,0-25-16,0-25 62,0 0-46,0 0 0,0 0-1,0 0 1,0 24 15,0-24-15,0 0-1,0 0-15,0 0 16,0 0 0,0 0-16,0 0 15,0 24-15,0-24 0,0 25 16,0-25-16,0 0 15,-25-25 17,-25 50-17,25-25-15,0 0 16,25-1 15,-74-24-15,49 25-16,-75-25 31,50 25-31,-124 25 0,74-50 16,51 0-16,-26 0 0,0 0 15,1 0 1,-126 25-16,151-25 0,-101 25 0,75-25 16,-49 0-1,-25 25 1,99-25-16,-75 25 15,26 0 1,24-25-16,25 0 31,25 0-31,0 0 0,0 0 16,-24 0 15,24 0-31,-50 0 0,50 0 16,-25 0-16,25 0 15,0 0 1,1 0 0,-1 0-16,0 0 0,0 0 0,0 0 47,0 0-47,0 0 15,0 0 1,0 0-16,0 24 15,1-24-15,-26 0 0,50 25 32,-100 0-32,75-25 15,0 25 1,-24 0 15,-26-25-31,50 0 0,25 25 31,-25-25-31,0 25 0,0 0 16,-25-25-16,1 25 16,24 0-16,0-1 15,0 1 1,0-25-16,-25 25 16,0-25-16,25 0 31,-49 25-31,74 0 0,-25-25 15,0 25 1,0 0-16,0-25 0,0 25 109,0 0-93,50 0 203,25-25-219,25 0 0,24 0 15,-24 0 1,0 0 0,49 0-1,-24 0-15,-25 0 0,-26 0 16,26 0-16,-25 0 0,0 0 16,-25 0-16,0 0 15,-1 0-15,1 0 16,0 0-1,25 0-15,0 0 0,25 0 16,-1 0-16,-24 0 16,50 0-1,-26-25-15,1 0 0,-50 0 16,50 0-16,-26 0 16,1 0-16,25 0 15,25 25-15,-26-25 16,-24 0-1,50 1-15,-50-1 0,-26 25 16,1-25 0,25 25-16,-25 0 15,50-25-15,-25 25 0,-1-25 16,-24 25-16,0 0 16,0 0-1,0 0-15,-25-25 16</inkml:trace>
</inkml:ink>
</file>

<file path=ppt/ink/ink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2:10.74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0,'25'0'141,"25"0"-141,-26 0 0,1 0 15,0 0-15,0 0 16,0 0-16,0 0 15,0 0 1,0 0-16,0 0 16,0 0-1,24 0 95,-24 0-95,0 0-15,25 0 16,0 0-16,0 0 16,-26 0-1,1 0-15,0 0 31,25 0-31,-25 0 63,25 0-63,-25 0 31,0 0-15,-1 0-16,1 0 31,25 0-15,-25 0 171,0 25-156,0-25 1,25 0-32,-25 0 15,24 0 251,1 0-250,75 0-16,-51 0 15,-24 0-15,0 0 31,0 0 157,-25 0-188,0 0 16,0 0-16,-1 0 0,1 0 31,0 0-31,25 0 15,0 0-15,0 0 0,-1 0 16,76 0-16,-75 0 16,-25 0-1,24 0 1,1 0 46,0 0-62,0 0 16,-25 0 0,0 0-16,0 0 203,-1 0-203,76 0 15,-50 0-15,0 0 16,24 0 0,26 0-1,-75 0-15,0 0 94,0 0-94,0 0 16,24 0-1,-24 0-15,0 0 16,0 0 0,25 0-16,0 0 0,0 0 15,-1 0 1,-24 0 15,25 0-15,-25 0-16,25 0 15,0 0-15,-1 0 0,26 0 16,0 0-16,24 0 16,-49 0-16,-25 0 46,0 0 17,25 0-47,-25 0-16,0 0 15,0 0 1,-1 0-1,26 0 1,-25 0 0,25 0-1,-25 0-15,25 0 32,-25 0-17,-1 0 1,1 0-16,0 0 15,0 0-15,0 0 16,0 0 78,0 0-94,0 0 15,25 0-15,-1 0 16,26 0-16,-50 0 16,0 0-16,25 0 31,-25 0-15,24 0-16,1 0 15,0 0-15,0 0 16,0 0-1,24 0-15,-24 0 16,0 0-16,-25 0 16,25 0-16,-25 0 15,-1 0 1,26 0 0,-25 0-1,0 0 32,25 0-47,-25 0 16,0 0 15,24 0-15,1 0-16,-25 0 31,0 0 16,0 0-16,0 0 16,74 25-47,-24-25 0,25 0 0,-1 0 15,-74 0-15,0 0 0,0 0 16,0 0 15,0 0-15,0 0-16,49 0 16,-49 0-1,25 0-15,0 0 16,-25 0-16,25 0 47,0 0-47,-26 0 0,1 0 78,50 0-78,-50 0 15,0 0-15,0 0 47,25 0-47,-1 0 16,-24 0-16,0 0 62,0 0-30,100 0-32,24 0 15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38:35.7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1 133,'185'34,"47"7,-147-29,66-1,-48-11,0-5,100-18,202-51,-161 26,-15 12,1 10,1 10,214 14,111 40,-3 23,271 23,-454-68,0-16,62-21,719-100,-738 65</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29.35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 0,'-7'128,"7"1,5 8,-1-47,2 439,-11-366</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29.8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333 0,'-17'16,"1"0,0 1,1 0,1 2,1-1,0 2,2-1,-1 4,-8 18,3 1,1 0,-5 26,-7 43,4 1,4 19,-20 228,31-268,-2 15</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0.14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344 0,'-16'10,"0"-1,0 2,1 0,1 1,0 0,0 1,1 1,1 0,0 1,1 0,-7 13,-3 9,2 0,2 2,2 0,-8 29,1 11,4 1,4 1,3 1,3 0,4 48,7 44,7-1,11 22,1-34,11 15,-15-99,3 0,4-1,9 12,-22-59,2-1,1-1,10 14,-6-15,2 0,2 0,-23-26</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0.3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0,'4'125,"5"-1,5 0,6 0,6-2,4-1,6-2,7 4,-8-32,4-1,40 65,-5-34</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0.5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64 0,'-15'45,"3"0,2 0,1 1,3 0,1 8,1-5,2 0,2-1,2 1,2 0,0-20,1-1,1 1,2-1,1 0,0-1,3 0,5 9,1-4,6 6</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1.06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64 0,'-15'52,"1"0,3 1,-4 52,9-26,3 1,5 26,2-37,2 0,4 0,2-1,4-1,2 0,23 52,-40-117,9 23,1-1,1 0,-9-19,0 0,0 0,1-1,-1 1,1 0,0-1,0 0,1 0,-1 0,1-1,2 2,-6-4,1-1,-1 1,1 0,-1-1,0 1,1-1,-1 1,1-1,0 0,-1 0,1 0,-1 1,1-2,-1 1,1 0,-1 0,1 0,-1-1,1 1,-1-1,1 1,-1-1,1 1,-1-1,0 0,1 0,-1 0,0 0,1 0,1-3,1 1,-1-1,0 0,-1 0,1-1,-1 1,1-1,-1 1,0-3,6-14,-2 0,0-1,1-16,7-73,-12 99,13-160,-7 1,-13-134,3 269,-1-1,-1 1,-3-1,-3-8,10 43,-1 0,1 1,-1-1,1 0,-1 0,0 0,0 1,0-1,0 0,0 1,0-1,0 1,0-1,-1 1,1 0,-1-1,0 1,2 1,0 0,-1 0,1 0,-1 0,1 0,-1 0,1 0,-1 0,1 0,-1 0,1 0,0 0,-1 0,1 0,-1 1,1-1,-1 0,1 0,0 0,-1 1,1-1,0 0,-1 1,1-1,-12 17,5-3,2 0,0 1,0-1,0 7,-12 69,15-78,-34 232,-1 213,32-218,7-186,2 0,3-1,5 20,-9-58,1 0,0-1,1 1,5 9,-5-14,0-1,1 1,0-1,1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3.2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2915 997,'-36'28,"2"2,1 2,1 1,-15 22,38-44,-166 196,-114 181,253-336,36-50,-1-1,0 1,0-1,0 0,-1 1,1-1,0 0,0 0,-1 0,1 0,-1 0,1 0,-1 0,-1 0,3-1,0 0,-1 0,1 0,0 0,-1 0,1 0,0 0,0 0,-1 0,1-1,0 1,0 0,-1 0,1 0,0-1,0 1,-1 0,1 0,0-1,0 1,0 0,-1 0,1-1,0 1,0 0,0-1,0 1,-4-18,0-29,3-39,0 22,-3-110,-5 11,-7 0,-8 1,-6 2,-47-144,50 219,-15-27,28 81,0 0,-2 2,-19-28,28 47,-1 0,0 0,-1 1,0 0,0 0,-1 1,0 0,-2 0,6 4,0 1,0 0,-1 0,1 0,-1 1,1 0,-1 1,0-1,0 1,0 0,0 1,0 0,0 0,0 0,0 1,-3 1,-1 0,1 1,0 0,0 1,0 0,0 1,1 0,-1 0,1 1,-6 5,-4 5,1 0,1 1,0 0,-6 11,-8 13,2 1,2 1,1 2,3 1,1 0,-13 46,10-11,2 1,5 0,-6 70,15-80,4 0,3 0,3 0,6 33,-3-70,2 1,1-2,1 1,2-1,2 0,1-1,1 0,2-2,1 1,2-2,-7-12,2-1,0 0,0-2,2 1,0-2,0 0,2-1,-1-1,2 0,-1-2,2 0,-1-1,12 3,-7-4,0-1,0-1,1-2,-1 0,1-2,0 0,1-2,-1-1,0-1,-1-1,13-3,-2-3,-1-1,0-1,0-2,-1-2,-1 0,-1-3,0 0,-1-2,-1-2,-1 0,12-14,-3-1,-1-1,-2-1,-2-2,-2-1,-1-2,-3-1,13-30,-21 37,-2-1,-2 0,-1-1,-2-1,-2 0,0-14,-6 34,-2 1,0-1,-1 0,-1 0,0 1,-2-1,-1 1,0-1,-2 1,0 0,-1 1,-1 0,-7-13,5 16,0 0,-1 1,-1 0,-1 1,1 0,-2 1,0 1,-1 0,-4-2,-2 0,0 2,-1 0,0 1,-1 2,0 0,-19-4,4 4,-1 2,1 1,-1 2,0 2,0 2,0 1,0 2,-38 8,24 0,1 2,1 3,1 2,0 2,1 2,2 2,0 2,-1 5,4-2,3 2,0 1,2 3,2 1,1 2,1 1,3 1,-7 15,25-33,1-1,1 2,1 0,0 0,2 1,1 0,-2 15,7-24,0 1,2 0,0 0,0 0,2 0,0 0,0 0,2 0,0-1,0 1,2-1,2 7,1-4,1 1,0-2,1 1,1-2,0 1,1-1,8 6,0-2,0 0,1-2,1-1,0 0,5 0,17 8,0-2,2-1,0-3,1-2,46 10,-17-9,2-3,0-4,1-3,-1-3,10-4,-16-3,0-4,0-2,-1-4,0-2,45-18,-78 20,0-2,-2-1,0-2,-1-2,0-1,18-16,-32 20,-1 0,-1-1,0-2,-2 0,0 0,-1-2,-1 0,-1-1,-1 0,6-14,-7 8,-2 0,0-1,-2 0,-1 0,2-28,-4 18,-3-1,-1 0,-2 0,-3-10,-4-10,-3 1,-2 1,-2 0,-3 1,-3 1,-2 0,-2 1,-2 2,-2 0,-3 2,-1 2,-33-36,39 54,0 2,-2 1,-2 1,0 1,-1 2,-2 2,0 0,-2 3,-3-1,15 10,-1 0,0 2,0 1,-1 1,0 1,0 1,0 2,-17 0,13 3,0 1,0 1,0 1,1 2,0 1,0 2,-13 5,-5 6,1 2,0 1,2 3,-34 26,14-4,2 3,-40 44,50-42,2 3,-9 18,29-34,2 2,2 2,-18 38,31-51,0 0,2 1,2 0,0 1,3-1,0 6,3-11,1-1,2 1,1 0,0-1,2 1,2-1,0 0,3 4,0-4,0-1,2 0,2-1,0 0,1-1,1 0,6 5,1-1,1-1,2-1,1 0,0-2,11 6,12 5,2-1,1-3,2-2,0-3,2-2,24 6,-11-7,0-2,0-4,2-3,0-3,0-3,1-3,22-3,-45-4,0-1,0-3,0-2,-1-1,2-4,-13 2,-2-1,1-2,-2-1,0-2,-1-1,24-19,-33 20,-1 0,-1-2,0-1,-2-1,-1 0,0-2,-2 0,-1 0,0-2,-2 0,-1 0,0-4,-1-2,-2 0,0-1,-3 0,0 0,-2 0,-2-1,-1 1,-1-1,-2 0,-3-8,2 21,-1-1,-5-15,7 30,-1 0,1-1,-2 1,1 1,-1-1,0 0,0 1,-1 0,-1-2,4 6,0 0,1 1,-1-1,0 1,0-1,0 1,0-1,0 1,-1 0,1 0,0 0,0 1,-1-1,2 1,0 0,0-1,0 1,0 0,0 0,0 1,-1-1,1 0,0 0,0 0,0 1,0-1,0 1,0-1,0 1,1-1,-1 1,0-1,0 1,0 0,0-1,1 1,-1 0,0 0,1 0,-1-1,0 1,1 0,-1 1,-1 3,-1 0,1 1,0-1,1 1,-1 0,1 0,0-1,0 1,1 0,0 0,0 0,1 2,1 13,1 0,6 19,24 84,39 89,62 115,-125-309,-5-12,-1 0,1 1,-2 0,1-1,-1 1,0 0,0 8,-2-14,0 0,0 0,0 0,0-1,-1 1,1 0,-1 0,0 0,1-1,-1 1,0 0,0-1,0 1,0-1,0 1,-2 0,-23 23,13-15,-60 60,-52 63,-57 87,-11 11,-56 34,164-184,-4-3,-11 1,50-44,0-3,-2-2,-1-2,-34 11,1-6,-1-3,-57 9,49-19,-1-4,-88 3,-195-7,213-10,65 0,-96 3,148-2,1 3,-45 11,49-5,41-10,0-1,-1 1,1-1,0 1,0 0,0 0,1 0,-1 0,0 1,-1 1,3-2,0-1,0 1,0-1,1 1,-1 0,1-1,-1 1,1 0,-1-1,1 1,0 0,0-1,0 1,0 0,0 0,0-1,0 1,1 0,-1-1,0 1,1 0,0-1,-1 1,1-1,0 1,0-1,0 1,0-1,0 1,1 0,5 6,-1-1,1 1,1-1,7 5,17 11,0-1,1-2,36 16,111 42,-178-78,125 51,57 11,-136-48,0-3,1-2,0-2,1-2,31-2,-35-4,0-3,-1-2,0-2,0-1,0-3,-1-2,-1-1,-1-3,0-1,3-4,101-61,-4-6,123-103,-117 75,89-96,-205 183,-2-3,-2 0,-1-2,17-30,9-31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3.94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2347,'33'-62,"-2"-2,19-60,-42 103,71-189,44-191,-93 273,-5-2,-5-1,1-117,-18 159,6-139,10-2,-18 225,5-52,2 1,4-1,10-28,-15 68,-6 17,-1-1,0 1,0 0,0 0,0 0,1-1,-1 1,0 0,0 0,0 0,1 0,-1-1,0 1,0 0,1 0,-1 0,0 0,0 0,1 0,-1 0,0 0,1 0,-1 0,0 0,0 0,1 0,-1 0,0 0,0 0,1 0,-1 0,2 2,0 0,-1-1,1 1,0 0,-1 0,0 1,1-1,-1 0,0 0,0 1,0 0,37 82,-4 1,-4 2,-4 1,-3 2,-2 16,-10-43,5 32,5 3,-13-70,1 1,2-1,1-1,1 0,5 9,21 24</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5.0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1681 1,'-38'21,"0"2,1 2,2 1,1 2,0 1,3 2,-24 29,15-9,3 2,2 1,-4 12,7-10,-3-1,-2-2,-12 12,-18 6,-32 24,-39 40,82-71,2 2,4 3,2 3,-128 223,107-175,33-58,-49 84,3 11,60-109,1 1,3 1,2 1,2 0,-2 24,12-41,1 1,2 0,1 0,2 0,2-1,0 1,3-1,6 20,15 42</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19:36:35.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123 1,'-13'2,"7"-1,0 0,0 0,0 0,0 1,0 0,-1 1,5-2,-1 1,1-1,-1 1,1 0,0 0,-1 0,1 1,0-1,1 0,-1 1,0-1,1 1,-1 0,0 1,-4 11,0-1,1 1,1 0,0 0,1 0,1 0,0 1,-1 36,2 25,1-72,21 374,-5-147,-9 372,-13-410</inkml:trace>
</inkml:ink>
</file>

<file path=ppt/ink/ink2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2:28.43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22 0,'25'0'1031,"25"0"-1031,0 0 15,0 0 1,74 0-16,-49 0 16,-1 0-16,76 0 15,-26 0-15,51 0 16,-1 0 0,-25 0-16,1 0 0,-1 0 15,100 0-15,50 0 16,0 0-1,348 0-15,-447 0 16,73 0 0,-198 0-1,25 0-15,-1 0 0,-24 0 0,75 0 16,123 0-16,-173 0 31,199 0 0,-175 0-31,-49 0 0,0 0 0,0 0 16,24 0 0,51 0-16,49 0 0,-50 0 0,175 49 15,274-24 1,-349-25 0,348 0-16,-298 0 15,-199 0-15,149 0 16,-50 0-16,-50 0 15,1 0 1,74 0-16,-149 0 16,49 0-1,25 0-15,-74 0 16,-25 0-16,0 0 16,24 0-1,-24 0-15,0 0 0,-25 0 16,25 0-16,0 25 15,-1-25-15,1 0 0,0 0 0,0 0 16,0 0-16,-1 0 16,76 0-1,-75 0-15,24 0 16,-24 0-16,25 0 16,-25 0-16,-25 0 15,24 0-15,-24 0 16,25 0-1,50 0-15,-26 0 16,51 0-16,-75 0 16,24 0-16,-24 0 15,25 0-15,-25 0 16,49 0 0,-49 0-1,-25 0-15,0 0 16,0 0 15,50 0-31,-50 0 16,24 0-1,-24 0-15,0 0 16,0 0-16,0 0 0,0 0 16,25 0-16,-1 0 0,1 0 31,-25 0-31,0 0 15,25 0-15,0 0 0,-1 0 0,-24 0 16,25 0 15,0 0-31,-25 0 0,0 0 32,0 0-17,0 0 1,24 0-16,-24 0 0,-25-25 15,50 25-15,-25 0 16,25 0 0,0 0-16,-1 0 47,1 0-47,-25 0 0,25 0 15,0 0-15,-25 0 0,0 0 16,-25-25 15,24 25-31</inkml:trace>
</inkml:ink>
</file>

<file path=ppt/ink/ink21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9:54.00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0,'0'-25'0,"50"25"46,74 50-46,-74-25 16,0 0 0,25-25-1,24 25-15,-24-25 0,0 0 16,74 0-16,0 0 0,-24 0 16,224 0 15,-100 0-16,-50 0-15,0 0 0,-74 0 16,-26 0-16,1 0 16,24 0-16,-49 0 15,-25 0-15,0 0 16,-1 0-16,-24 0 16,25 0-16,0 0 15,25 0 1,24 0-16,-74 0 15,25 0-15,0 0 16,-1 0-16,-24 0 16,25 0-16,-25 0 15,0 0-15,0 0 16,0 0 0,0 0 171,49 0-187,-24 0 16,0 0-16,0-25 15,0 0-15,-50 0 16,25 25 0,-1 0-16,1 0 0,0 0 15</inkml:trace>
</inkml:ink>
</file>

<file path=ppt/ink/ink21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49:57.52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0 186 0,'25'0'78,"50"0"-78,0 0 16,49 0-16,-24 0 15,-1 0-15,1 0 16,24 0-16,-49 0 15,50-25 1,-26 25 0,1 0-1,-50 0-15,24 0 16,26 0 0,24 0-16,26-50 15,149 50-15,-225 0 0,51 0 16,-25-25-1,-1 25-15,-24 0 0,-25 0 16,-25 0-16,-1 0 16,1 0-16,0 0 15,25 0 1,-25 0-16,25 0 16,-25 0-16,0 0 15,24 0 1,26 0-16,-50 0 15,25 0 1,-25 0-16,0-25 0,24 25 16,1 0-16,-25 0 0,25 0 15,0 0-15,0 0 16,-26 0-16,26 0 16,0 0-16,0 0 15,25 0 1,49 0-1,-99 0-15,50 0 16,49 0-16,-74 0 31,74 0-31,-74 0 16,100 0 0,-101 0-16,1 0 15,75 0-15,-75 0 0,-25 0 16,-1 0 15,1 0-31,0 0 0,0 0 16,0 0-1,0 0-15,0 0 0,0 0 16,0 0-16,24 0 16,-24 0-16,0 0 15,25 0-15,0 0 0,-25 0 16,25 0-16,-1 0 15,-24 0-15,0 0 16,75 0 0,-50 0-16,-1 0 15,26 0-15,25 0 16,-26 0-16,1-25 16,-50 25-16,50 0 31,-1 0-31,1 0 0,-25 0 15,-25 0-15,0 0 16,49 0 0,-49 0-16,0 0 15,0 0 1,0 0-16,0 0 0,25 0 16,-25 0-1,74 0-15,-49 0 16,0 0-1,0 0-15,-1 0 16,76 0 0,-75 0-1,0 0-15,24 0 0,-24 0 16,0 0-16,0 0 16,49 0-1,-24 0-15,-50 0 16,50 0-16,-1 0 0,-24 0 15,50 0 1,24 50-16,26-25 16,-26 0-16,26-25 0,-76 0 15,26 0-15,-25 0 16,-26 25-16,-24-25 16</inkml:trace>
</inkml:ink>
</file>

<file path=ppt/ink/ink21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0:13.264"/>
    </inkml:context>
    <inkml:brush xml:id="br0">
      <inkml:brushProperty name="width" value="0.07" units="cm"/>
      <inkml:brushProperty name="height" value="0.07" units="cm"/>
      <inkml:brushProperty name="color" value="#00B050"/>
      <inkml:brushProperty name="fitToCurve" value="1"/>
    </inkml:brush>
  </inkml:definitions>
  <inkml:trace contextRef="#ctx0" brushRef="#br0">0 58 0,'25'0'172,"0"0"-172,0 0 15,25 0-15,-25 0 16,0 0-16,-1 0 31,1-25-15,0 25 0,0 0-16,0 0 15,0 0 48,0 0-16,0 0-47,0 0 31,0 0-31,-1 0 0,1 0 62,0 0-30,0 0-17,0 0 1,0 0-1,0 0 48,25 0-16,-25 0 0,-1 0 15,1 0-62,0 0 31,0 0 1,0 0-1,0 0-31,0 0 16,0 0 15,0 0-16,0 0 48,-1 0-63,1 0 47,0 0-32,0 0 17,0 0-17</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7T01:16:36.4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0,'2580'0,"-2402"7,15 0,-151-8,13 0,-1 2,0 2,45 9,-76-8,1-2,-1-1,19-1,-14 0,1 1,5 2,-7-1,-1-1,4-1,-3 0,0 1,2 1,9 2,-21-3,0 1,10 2,32 5,-52-8</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7T12:16:17.6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0 119,'570'0,"-551"1,0 1,16 4,26 2,149 8,5 1,128-15,-184-3,4751 1,-4886-1,0-1,0-1,-1-1,1-1,-1-1,2-2,30-7,0 2,1 2,0 3,28 0,-32 8,-36 0,0 0,0 0,0-2,0 0,0-1,15-2,0 0,1 3,-1 0,1 3,5 0,22 1,321-2,-346-2,-1-1,0-2,4-2,53-7,-55 9,30-8,-37 7,0 0,0 2,14 1,281 2,-146 3,536-2,-643 2,1 4,48 2,-55-6,0 3,43 10,-62-9,0-1,0-3,26-3,-53 2,0 1,-1 0,4 1,0 1,-1-1,2-2,13 2,11 3,-16-1,0-2,5-2,-3 0,0 2,14 3,2-1,-34-5,0 2,0 0,-1 0,0 1,9 3,-4 2</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7T12:16:24.5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451 104,'2118'0,"-2093"-1,0-2,0-1,0 0,-1-2,0-2,2 1,0 1,0 1,1 1,4 1,-16 2,1-1,-1-1,0 0,10-5,9-1,-9 5,0 1,0 1,0 1,1 1,0 2,22-1,3 0,6 0,0-3,24-4,24-3,-1 4,45 7,-28-1,4069-1,-4167 2,0 0,-1 2,1 0,6 3,41 8,-48-11,0 2,0 0,-1 2,2 1,5 2,26 6,-46-15,12 2,-18-3,-13 0,-1004-1,376-2,-2856 2,3345 9,23-1,-469-6,304-4,-1534 2,1796 1,1 2,-5 2,2-1,-21 0,-101-4,137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22:07.1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22:09.7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87,'798'0,"-750"-2,57-10,38-2,952 12,-535 4,-167-1,998-7,-10-40,-913 39,-308 8,-132-1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22:11.4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0,'682'0,"-658"0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22:14.4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0,'482'0,"-472"0,0 1,0 0,-1 1,1 0,13 4,-5 1</inkml:trace>
</inkml:ink>
</file>

<file path=ppt/ink/ink2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2:36.13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2673 101 0,'-49'0'94,"-1"0"-94,0 0 0,-25 0 15,1 0-15,-51 0 16,50 0-16,-24 0 16,-1 0-16,0-25 15,26 25-15,49 0 16,-50 0-1,-49-25-15,99 25 16,0 0-16,0 0 0,0 0 16,-25 0-16,25 0 31,-49 0-31,24 0 16,-25 0-16,25 0 15,1 0-15,-1 0 16,25 0-16,0 0 15,-25 0-15,-49 0 16,24 0-16,0 0 16,0 0-16,1 0 15,-26 0 1,25 0-16,26 0 16,-1 0-1,-50 0-15,75 0 0,0 0 125,-24 25-125,49 0 0,0-1 0,-25 1 16,25 25-16,-25-25 15,25 0 17,0 0-32,0 0 15,0 0-15,-25 0 16,25-1 0,0 1-1,0 50-15,0 0 16,0-50-1,0 99 1,0 1-16,0-76 16,0 1-1,0 0 1,0-25 0,0 25-16,0-25 15,25 24-15,-25-24 16,25 0-1,-25 0-15,0 25 0,0-25 16,0 0-16,0 0 16,25 0-16,-25 24 47,24 51-47,1-50 0,-25-25 0,0 25 15,0-1-15,0 1 16,25-25-1,-25 0-15,25 75 16,-25-51-16,0 1 16,25 0-16,-25-25 0,25 0 31,-25 25-31,0-26 31,0 26-15,0-25-16,0 0 15,25 0-15,-25 0 16,0 0-16,0 25 16,0-1-1,0 1-15,0-25 16,0 0 15,0 25-31,0-25 0,0 25 0,0-26 16,0 26-1,0-25-15,0 0 0,0 0 32,0 25-1,0 24-31,0-24 16,0 0-1,0-25-15,0 25 16,0 24-1,0 51-15,0-50 16,0 99-16,0-124 16,0 24-16,0 1 15,0 0-15,0-25 16,0 0 0,0-1-16,0-24 0,0 0 15,0 0-15,0 0 16,0 25-1,0 0-15,0-1 0,0 1 16,0 25-16,0 0 16,0-26-16,0 1 0,0-25 15,0 25 1,0 0-16,0-25 31,0 24-31,0-24 16,0 50-1,0-50-15,0 0 16,0 0 0,0 24-1,0 1-15,0-25 16,0 0 0,0 0-16,0 0 0,0 0 0,0 0 15,0 0 16,0 0-31,0 24 0,0-24 16,0 25-16,0-25 16,0 0-1,0 0-15,0 0 0,0 0 16,0-1 15,0 1-15,0 0 62,0 0-62,0 0-1,0 0-15,0 25 0,0 0 0,0-26 31,0 26-31,0-25 16,0 25-16,0-25 1844,0 0-1813,0 0-31,0 0 16,0-1-1,0 1-15,0 0 16,0 0 0,0 0 15,0 0-31,0 0 15,0 0-15,0 0 32,0 24-32,0-24 15,0 25 1,0-25-16,0 0 16,0 25-1,0-25-15,0 0 16,0 24-1,0-24 1,0 0 0,0 0-1,0 25-15,0 0 0,0-25 16,0 49-16,0-49 16,0 25-16,0 50 15,0-75 1,0-1-16,0 26 15,0 0 1,0 0-16,0 0 16,0 24-1,0 1-15,0 25 32,0 74-17,0-74-15,0-1 16,0-49-16,0 50 0,0-51 0,0 1 47,0 50-47,0-1 15,0-24 1,0-25-16,0-25 16,0 74-16,0-74 15,0 25-15,0 0 31,0 50-31,0-76 0,0 26 0,0 0 16,0 75 0,0-76-16,0 1 15,0 0-15,0-25 16,0 50-16,0-26 16,0 26-16,0-25 15,0 0-15,0 0 16,0 49 15,0-24-15,0-50-16,0 25 0,0-26 15,0 1 1,0 0-16,0 0 16,0 0 15,0 0-31,0 0 0,0 0 15,0 0-15,0 0 32,0-1-32,0 1 31,0 25-15,0-25-1,0 25 1,0-25-16,0 0 15,0 0 1,0 0-16,0 24 16,0 1-1,0 0-15,0 0 0,0 24 16,0 1 0,0 0-16,0 24 0,0-24 15,0 0-15,25 0 16,-25-26-16,0 26 15,25 74-15,-25-99 0,0 0 16,0-25-16,25 0 47,-25 50-47,24-75 16,-24 25-1,25 24-15,-25-24 31</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22:27.7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171 399,'182'-2,"198"4,-231 12,48 0,3144-17,-1740 5,-1560-3,50-10,27-2,361-14,170-7,-514 20,-94 8,63-2,40 11,166-6,-281-3,-29 6,0 0,0 0,0-1,0 1,0 0,0 0,0-1,0 1,0 0,0-1,0 1,-1 0,1 0,0-1,0 1,0 0,0 0,0-1,0 1,-1 0,1 0,0 0,0-1,0 1,-1 0,1 0,0 0,0 0,0-1,-1 1,1 0,0 0,-1 0,1 0,0 0,0 0,-1 0,1 0,0 0,0 0,-1 0,1 0,0 0,-1 0,-56-11,-1662-43,429 19,816 13,-683-13,-889-29,1767 50,-79-13,86 3,169 14,-165 7,167 4,71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22:37.4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2163 427,'-126'2,"-139"-4,258 1,1 0,-1-1,0 1,0-1,1 0,0-1,-1 0,1 0,0 0,-7-5,-50-48,52 44,-1 1,0 1,-1 0,-27-17,23 19,-1 0,0 2,0 0,-1 1,1 1,-39-3,-116 7,0 0,154-3,-1 0,1-2,0 0,0-2,1 0,-20-10,-18-7,25 14,0 2,-1 1,0 1,0 2,-44 0,12 0,29-2,-44-13,70 17,1268 1,-586 3,-650 0,0 1,0 2,-1 0,1 1,32 13,-5-1,-19-11,-1 0,1-2,0-1,1-2,31-2,36 4,-76-1,-1 1,1 2,-1 0,26 11,-14-5,-34-12,0 0,0 0,0 1,-1-1,1 0,0 0,0 0,0 0,0 0,0 0,0 0,-1 0,1 0,0 0,0 0,0 1,0-1,0 0,0 0,0 0,0 0,0 0,-1 0,1 1,0-1,0 0,0 0,0 0,0 0,0 0,0 1,0-1,0 0,0 0,0 0,0 0,0 0,0 1,0-1,0 0,1 0,-1 0,0 0,0 0,0 1,0-1,0 0,0 0,0 0,0 0,0 0,0 0,1 0,-1 0,0 1,0-1,-21 5,-101 7,-163-4,178-8,-1600 3,925-4,764 3,19 3,32 6,58-2,178-4,-158-6,3448 0,-3420-6,245-45,-256 30,1 4,192 0,910 24,-686-8,-480-2,-1-3,115-26,-101 16,90-7,18 0,-134 19,1 2,53 3,54-2,783-22,-927 24,167-15,5 1,-2756 12,1207 5,-2664-3,4001 0</inkml:trace>
</inkml:ink>
</file>

<file path=ppt/ink/ink22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0:34.72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448 261 0,'50'0'0,"-25"0"15,74 25-15,-49 0 0,0 49 16,0-49-1,-1 0-15,-24-25 0,25 0 16,0 25-16,0-25 31,-25 0-15,24 0-16,1 0 16,0 0-16,25 0 15,0 0 1,49 0-16,-74 0 15,0 0-15,-1 0 16,-24 0 0,25 0-16,0 0 0,-25 0 0,25 0 15,49 0-15,-24 0 16,0 0-16,-26 0 16,51 0-1,0 0-15,-1 0 16,26 0-16,49 0 15,-99 0-15,49 0 0,-24 0 16,-50 0-16,49 0 0,-49 0 16,0 0-16,-25 0 15,0 0-15,25 0 16,-1 0-16,-24 0 16,75 0-16,-1 0 15,126 0 1,-51 0-1,324-50-15,-249 50 0,50 0 47,224-25-47,-374 25 0,1 0 0,49-50 0,-75 50 16,-24 0-16,24-24 16,-74 24-16,0-25 46,124 25-46,299-25 32,-124 25-32,-274 0 0,124-50 15,-50 50-15,26 0 16,-76 0 0,-24 0-16,50 0 15,-1-25-15,-49 25 0,-25 0 16,-1 0-16,1 0 31,50 0-31,-75 0 16,25-25-1,24 0-15,1 0 32,25 0-32,-76 25 0,76 0 0,-25-24 15,49-1 16,175 25-31,-224 0 0,24 0 16,150 0 0,-124 0-16,-100 0 15,25 0-15,-25 0 16,-1 0 0,1 0-1,0 0 1,0 0 468,-25 25-249,-25-1-204,-49 26-31,49-50 0,25 25 0,-25-25 15,0 25 1,0-25 0,25 25-1,-25-25 1,-25 0 15,25 0-31,0 0 0,1 0 16,-1 0-1,0 0-15,0 0 32,0 0-32,-149 0 15,24 0 1,100 0-16,1 0 16,-1 0-16,25 0 15,-25 0-15,25 0 16,0 0-1,0 0-15,0 0 16,1 0-16,-1 0 16,-25 0-1,-25 0-15,50 0 16,-25 0-16,26 0 0,-1 0 16,0 0-16,0 0 15,0 0-15,0 0 16,0 0-16,0 0 15,-74 0 1,49 0 0,0 0-16,0 0 15,-99 50 1,99-50-16,-50 0 0,26 0 31,-51 0-31,100 0 0,-25 0 16,26 0 15,-1 0-31,0 0 0,0 0 0,0 0 16,-75 0 31,26 0-47,24 0 0,25 0 15,0 0-15,0 0 31,0 0-15,0 0 0,-24 0-16,24 0 15,0 0 1,-25 0-16,25 0 0,-25 0 16,25 0-1,0 0 32,-24 0-47,24 0 0,-50 0 0,25 0 31,25 0-31,-49 0 16,24 0-16,0 0 16,25 0-16,-25 0 15,0 0-15,26 0 16,-1 0-16,0 0 15,0 0-15,0 0 16,-50 0-16,50 0 31,0 0-15,-24-25 0,-1 25-16,25 0 0,-50 0 15,25 0-15,1 0 16,-1 0-1,0 0-15,0-25 16,25 25-16,-25 0 16,26-25-1,-1 25-15,-75 0 0,50 0 16,-49 0-16,24 0 0,-50-25 16,51 25-1,-51 0-15,26-25 16,24 25-1,25 0-15,-49 0 16,24 0-16,25 0 0,0 0 0,0 0 31,-24 0-15,24 0-16,0 0 0,25 0 16,0 0-16,0 0 15,0 0 1,1 0-16,-1 0 0,-25 0 15,0 0 1,25 0-16,-25 0 16,25 0-16,1 0 15,-1 0-15,-50-25 16,50 25 0,-50 0-16,26 0 31,24 0-31,0 0 0,0 0 0,0 0 15,0 0 1,-25 0-16,25 0 0,0 0 0,1 0 16,-1 0 15,-150 0-31,76 0 16,24 0-1,-99 0-15,99 0 16,0 0-16,25 0 15,-24 0 1,49 0-16,-25 0 0,0 0 16,25 0-16,-24 0 15,24 0 1,-25 0-16,25 0 16,-25 0-16,25 0 31,0 0-31,0 0 0,1 0 15,-1 0-15,0 0 16,0 0 0,0 0-1,0 0 1,0 0-16,0 0 16,-25 0-16,25 0 31,-74 0-31,74 0 15,-50 0-15,1 0 16,24 0-16,0 0 16,0 0-16,0 0 15,1 0 1,24 0-16,-25 0 0,25 0 47,0 0-47,0 0 0,0 0 15,-25 0-15,26 0 16,-1 0-16,-25 0 16,25 0-16,0 0 15,0 0-15,0 0 16,-25 0 0,1 0-16,24 0 15,0 0-15,0 0 16,0 0-1,-25 0-15,25 0 16,0 0 0,0 0-16,1 0 0,-26 0 15,25 0 17,0 0-32,0 0 0,0 0 15,0 0 1,0 0-16,0 0 15,1 0 1,-26 0-16,0 0 0,25 0 16,0 0-16,-50 25 31,51 0-15,-1-25-16,0 0 0,0 25 31,-25 25-31,25-50 0,25 25 15,-50 0-15,25-25 0,1 25 16,-26 24-16,25-24 16,0 0-16,-25 50 15,25-25-15,0 24 16,-24 101 0,24-125-1,25 49-15,0-49 16,0 0-1,0 99-15,0-99 0,0 25 16,0-26-16,0 1 31,0 50-31,0-75 0,0 49 16,0-49-16,0 25 16,0 0-1,0 0 1,0 0-16,0-26 0,0 51 0,0 0 15,0-25-15,0 24 16,0 1-16,-25-25 16,25 0-1,0 124-15,0-99 16,0-1-16,0 1 0,0-25 16,0 0-16,0 24 15,0-24 1,0 50-16,0-75 0,0 25 31,0 24-31,0-24 16,0 25-16,0-50 15,25 99-15,-25-99 0,0 50 16,25-25 15,-1 49-31,-24-24 0,0-25 16,0 0-1,0-1-15,0-24 0,0 25 47,0 50-47,0-75 0,0-1 0,0 26 16,0-25 0,0 0-16,0 0 15,0 0 1,0 25-16,0-25 15,0 24 1,0 1-16,0 0 0,0 25 16,0-1-16,0-24 15,0-25-15,0 25 16,0 0-16,0-25 16,0 0-1,0-1 1,0 1-16,25 50 15,-25-50-15,0 0 16,25 25 0,0 149-16,-25-75 15,0-24-15,25 24 16,-25-49-16,0 25 16,0-50-16,0 49 15,0-24 1,0 0-16,0-1 0,0 1 15,25 25-15,-25-51 16,0 51 0,0 99-16,0-124 0,0 0 15,0 24 1,0-74 0,0 25-16,0-25 0,0 25 15,0-25-15,0 0 16,25 49-1,-25 51-15,25-75 16,-25 24-16,0-24 16,0 0-16,0-25 15,0 25-15,0-26 16,0 1 0,0 0 15,0 0-31,0 25 0,25 50 0,0-26 15,-25 1-15,0 25 0,0-76 32,49 76-32,-49-50 0,25 0 15,-25-25 1</inkml:trace>
</inkml:ink>
</file>

<file path=ppt/ink/ink22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1:13.85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0,'49'0'0,"-24"0"16,25 0 0,0 0-16,-25 0 0,0 0 15,25 0-15,-1 0 16,-24 0-16,25 0 47,100 25-47,99-25 15,-25 0-15,-75 0 0,-99 0 16,74 0 0,-74 0-16</inkml:trace>
</inkml:ink>
</file>

<file path=ppt/ink/ink22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1:34.93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0 175 0,'0'-25'0,"25"25"0,49 0 15,-24-25 1,0 0-16,0 25 16,25 0-16,-26 0 31,151-75-31,-151 75 16,101 0-16,-51 0 0,51-25 15,24 25-15,-74 0 16,99 0-16,-50 0 0,51 0 15,-1 0-15,100 0 16,-100 0 0,50 0-16,25 0 15,-75 0-15,50 0 16,-50 0-16,-49 0 0,49 0 16,-50 0-1,26 0-15,-126 0 0,-24 0 16,0 0-1,0 0-15,0 0 16</inkml:trace>
</inkml:ink>
</file>

<file path=ppt/ink/ink22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1:35.94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0 265 0,'50'0'16,"0"0"-16,0 0 15,-25 0-15,-1 0 16,76 0-16,-50 0 15,25 0 1,74 0-16,-24 0 16,-51 0-16,125-25 15,-49 25-15,99-50 16,373-25 0,-522 51-1,224-1 1,124-25-16,-249 50 15,-74 0-15,-26 0 16,76 0-16,-126 0 16,1 0-16,0 0 15,0 0-15,25 0 16,49 0-16,-49 0 16,24 0-16,26 0 15,99 0 1,-149 0-16,-25 0 15,-26 0-15</inkml:trace>
</inkml:ink>
</file>

<file path=ppt/ink/ink22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1:37.36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57 0,'25'25'0,"50"-25"16,24 0-16,26 0 0,-75 0 16,49 0-16,26 0 15,-50 0-15,-1 0 16,1 0-16,0 0 16,24 0-16,-24 0 15,174 0 1,-149 0-16,-1 0 15,26 0-15,-51 0 16,126 0 0,-126 0-16,26 0 0,-25 0 15,24-25-15,-24 25 16,-25 0 0,0 0-1,24-25-15,-49 25 31,0 0-15,0 0-16,0 0 0,0-24 16,0 24-16,0 0 109,0 0-93,-1 0-1,1 0 1,0 0 0,0 0-1,0 0-15,25 0 0,-25 0 16,25 0-16,-26 0 0</inkml:trace>
</inkml:ink>
</file>

<file path=ppt/ink/ink22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2:27.11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12 0,'33'0'141,"0"0"-110,-1 0-16,34 0 1,-35 0-16,2 0 31,0 0 1,32 0-32,-32 0 0,0 0 31,0 0-31,-1 0 0,1 0 15,64 0-15,-64 0 16,32 0-16,1 0 16,-1 0-16,-32 0 15,-1 0-15,33 0 16,1 0-16,-34 0 16,34 0-16,-33 0 15,-1 0-15,0 0 31,33 0-31,-32 0 0,0 0 0,0 0 16,32 0 0,1 0-16,-35 0 15,2 0 1,0 0 31,32 0-47,1 33 0,63-33 15,-96 0-15,0 0 16,32 0 15,-32 0-31,33 0 32,-1 0-32,-33 0 0,0 0 0,1 0 0,33 0 15,-34 0-15,1 0 31,0 0-31,32 0 0,0 0 0,-33 0 16,34 0-16,-1 0 16,34 0-1,-67 0 1,65 0-16,-64 0 0,0 32 16,0-32-16,-33 66 15,32-33-15,34-33 31,-33 0-31,31 32 0,1-32 0,1 0 16,-1 0 0,1 0-16,-35 0 15,35 0-15,65 0 16,-33 0-16,-66 0 16,0 33-1,34-33-15,-33 0 16,32 0-16,-32 0 0,0 0 31,32 0-31,-1 0 16,-31 0-16,0 0 15,33 0-15,-1 0 16,-32 0 0,31 0-16,2 0 15,-1 0 1,33 0-16,-32 0 15,96 0 1,2 0 0,-1 0-16,-98 0 31,65 0-31,-65 0 0,-32 0 0,33 0 0,-34 0 31,1 0-15,33 0-16,-34 0 0,0 0 15,1 0 1,-1 0 0,1 0-16,0 0 0,0 0 15,-1 0-15,34 0 16,-33 0-16,64 0 16,-65 0-16,1 0 15,33 0-15,-34 0 16,1 0-16,0 0 0,-2 0 15,2 0 1,0 0-16,0 0 16,-1 0-1,34 0 1,-33 0-16,-1 0 16,1 0-1,-1 0 1,33 0 31,1 0-47,-34 0 15,1 0 17,0 0-32,0 0 0,-1 0 15,0 0-15,1 0 16,32-33-1,-32 33-15,0 0 47,-1-32-47,1 32 16,0 0 0,-33-33 15,33 33-31,-1 0 15,0 0 1,1 0-16,-1 0 16</inkml:trace>
</inkml:ink>
</file>

<file path=ppt/ink/ink22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2:29.92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0 576 0,'40'0'62,"78"0"-46,1 0-16,77 0 0,-77 0 31,-1 0-31,-1 0 0,200-40 16,-121 40-16,-77 0 15,37-39-15,2 39 16,78-40 15,120 1-31,-278 39 16,80 0-16,-79 0 15,38 0-15,2 0 16,39 0-16,-39-40 0,37-39 16,2 79-16,78-40 15,316 1 1,-276 39-16,-118-38 15,38 38-15,-38-79 16,38 79 0,-38 0-16,-78-40 15,-1 40 1,-41 0-16,1 0 16,1 0-1,78 0-15,-78 0 0,79-39 16,-81 39-16,41 0 15,0 0-15,0 0 16,0 0-16,38 0 16,41 0-1,-118 0-15,116 0 0,-37 0 16,-40 0-16,40 0 16,-40 0-1,38 0-15,-38 0 16,40 0-1,-40 0-15,-41 0 16,1 0-16,41 0 16,-41 0-16,40 0 15,0 0-15,-39 0 16,37 0 0,2 0-1,-39 0-15,0 0 16,39 0-1,-40 0-15,39 0 0,-39 0 0,40 0 16,0 0-16,236 0 47,-117 39-47,275-39 16,-316 40-16,40-1 0,39 1 0,-38-40 15,156 0 1,-314 0-16,77 0 0,-77 0 15,-1 0-15,1 0 16,-1 0 0,40 0 46,-39 0-46,-1 0-16,-1 0 375,81 0-375,-40 0 15,0 0-15,-39 0 79,77 0-79</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21:09:05.9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17,'25'0,"29"0,9 3,-44-1,1 1,-1 1,0 0,-1 2,2 0,21 10,-15-6,0 0,1-2,24 4,-16-7,0-1,0-3,1 0,17-4,6-3,-2-2,21-8,-4 3,0 4,74 0,-25 2,-77 5,0 2,0 2,3 2,0-2,-1-2,38-5,0 0,-33 4,36-2,80-12,-122 9,1 3,0 2,-1 2,1 2,4 3,336 26,-293-24,27 10,-33-4,1-5,1-3,62-5,-30-12,-46 4,-52 5,1-1,0 1,0 2,4 1,58 3,40-5,-85 0,-20 2,-1 1,1 1,4 1,40 5,107-1,-7-1,-145-6,3 1,0-1,5-1,-23 0,0-1,-1 1,1-2,-1 1,0-1,1 0,-1 0,0 0,0-1,4-3,-4 2,-1 0,1-1,-1 0,-1 0,1 0,-1-1,3-4,26-46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19:21:38.731"/>
    </inkml:context>
    <inkml:brush xml:id="br0">
      <inkml:brushProperty name="width" value="0.3" units="cm"/>
      <inkml:brushProperty name="height" value="0.6" units="cm"/>
      <inkml:brushProperty name="color" value="#FFCC00"/>
      <inkml:brushProperty name="tip" value="rectangle"/>
      <inkml:brushProperty name="rasterOp" value="maskPen"/>
      <inkml:brushProperty name="ignorePressure" value="1"/>
    </inkml:brush>
  </inkml:definitions>
  <inkml:trace contextRef="#ctx0" brushRef="#br0">1506 6,'-137'-3,"45"0,-1 4,-57 10,113-4,1 1,0 2,0 1,1 2,1 2,0 1,-25 16,-40 30,-73 61,145-103,-23 17,-44 42,58-40,3 1,-27 39,19-22,26-37,2 0,1 0,0 2,1-1,2 2,0-1,1 1,2 0,0 1,2 0,0-1,1 1,2 1,1 8,-1-14,0-1,2 1,1-1,0 1,1-1,1 0,0 0,2 0,0-1,1 0,0 0,2-1,0 1,1-2,0 0,3 3,10 7,0 0,1-1,2-2,0 0,2-2,0-1,9 4,56 27,68 25,-115-55,2-2,0-2,1-3,0-1,30 2,47 11,-44-9,1-4,0-3,26-3,256-6,-160-4,-55 5,88 0,0-10,88-20,-233 16,-12 3,0-4,11-6,17-9,144-39,198-25,-409 88,0-2,0-2,-1-2,0-2,32-15,-61 23,-1-1,1 0,-1-1,0 0,0-1,-1-1,0 1,-1-1,0-1,0 0,-1 0,-1-1,1 0,-2 0,1-1,-2 1,1-2,-2 1,1 0,1-12,-4 15,0 0,-1 0,0-1,0 1,-1 0,0-1,-1 1,0 0,-1-1,1 1,-2 0,1 0,-1 0,-3-4,0 2,0 1,-1 0,0 1,-1-1,0 1,0 1,-1 0,0 0,0 1,-1 0,-2-1,-28-17,-1 2,-17-5,-28-16,-84-62,93 65,-9-7,-2 5,-2 3,-16-2,50 24,-2 3,0 2,0 2,-1 3,-46 0,-563-20,409 10,119 7,46 0,-26-8,-12-2,78 16,1 2,-18 4,43-1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21:48.541"/>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2,'36'1,"-1"2,21 5,21 2,580 26,7-35,-465-2,367-29,13 0,1462 32,-2012-2</inkml:trace>
</inkml:ink>
</file>

<file path=ppt/ink/ink23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3:42.03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0 191 0,'31'0'125,"30"0"-125,30 0 15,1 0-15,62 0 16,152-31 0,-154 31-16,-29 0 31,30 0-31,0-31 0,-31 31 15,124 0-15,-155 0 16,-30 0-16,32 0 31,151 0-31,-182 0 0,121 0 16,-60 0 0,-31 0-16,-1 0 0,-60 0 15,61 0 1,60-31-16,-121 31 15,0 0 1,30 0-16,-30 0 0,0 0 0,-1 0 16,1 0-1,60 0 1,1 0-16,0 0 16,61 0-1,-30-30 16,152 30-31,-30 0 0,-123 0 16,123 0 0,-153 0-16,30 0 15,32 0-15,-93 0 16,-1 0-16,32 0 16,-30 0-1,-1 0-15,30 0 0,2 0 16,91 0-1,-1 0-15,-60 0 16,-1 0 0,153 0-16,-214 0 0,62 0 0,91 0 31,-152 0-31,-32 0 0,1 0 16,0 0-16,29 0 15,32 0 1,-30 0-16,-1 0 31,-1 0-31,2 0 0,-31 0 16,30 0-1,1 0-15,29 0 0,-30 0 16,0 0 0,1 0-16,-1 0 0,30 0 15,1 0-15,62 0 16,-32 0-1,-30 0-15,91 0 0,-29 0 16,-33 0 0,156 0-16,-217 0 15,125 0 1,-64 0 0,33 0-16,-93 0 0,30 0 15,63 0-15,-31 0 16,60 0-1,-30 30-15,31-30 16,-1 0 0,-29 31-16,-33 0 0,-59-31 15,91 0 1,-92 0-16,-31 0 16,32 0-1,-31 0 1,-1 0 15,1 0-15,0 0 249,0 0-249,-1 0 15</inkml:trace>
</inkml:ink>
</file>

<file path=ppt/ink/ink23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3:57.90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53 0,'74'0'171,"-24"0"-139,50 0-32,24 0 0,-49 0 0,25 0 15,174 0 1,-175 0-16,125 0 16,-74 0 30,74 0-46,-125 0 0,76 0 0,-51 0 0,-24 0 16,24 0-16,-24 0 16,49 0-1,125 0-15,-249 0 16,75 0-16,-75 0 16,74 0-1,-24 0-15,0 0 0,-50 0 16,74 0-1,-24 0-15,0 0 0,-25 0 0,-26 0 0,76 0 16,-25 0 0,-25 0-16,-1 0 15,76 0-15,-75 0 16,-1 0-16,26 0 16,0 0-16,24 0 15,26 0 16,0 0-31,-51 0 16,125 0-16,-99 0 16,25 0-16,-26 0 15,26 0 1,-26 0 0,26 25-16,-26-25 0,1 0 15,0 0-15,-51 24 16,-24-24-1,50 0-15,-50 0 0,0 0 16,50 25-16,-51-25 16,26 25-16,25-25 0,25 25 15,-1-25-15,26 0 16,-26 0-16,26 0 16,-51 0-16,-24 0 15,25 0-15,-25 0 16,0 0-16,-1 0 15,1 0-15,-25 0 16,125 25 0,-76-25-1,-24 0-15,50 25 0,-51-25 16,51 25-16,-25-25 16,24 25-16,26-25 15,24 0-15,-24 50 16,-50-50-16,24 0 15,-24 0-15,24 0 0,-49 0 0,-25 0 16,50 24-16,-50-24 16,0 0 15,0 0-31,24 25 16,1-25-16,0 0 15,99 100-15,-49-100 16,-50 25-1,124-25-15,-124 0 16,50 25 0,-26-25-16,-24 0 15,0 0-15,-25 0 16,49 0 0,-49 0-16,0 0 31,25 0-31,-25 0 31,75 0-31,-51 0 0,51 0 16,-50 0-1,-25 0 79,0 0-94,24 0 16,-24 0-16,25 0 15,-25 0-15,50 0 16,-1 0 0,26 0-16,-25 0 15,-1 0-15,1 0 0,-25 0 31,-25 0-31,0 0 204,25 0-189</inkml:trace>
</inkml:ink>
</file>

<file path=ppt/ink/ink23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3:58.63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4607 332 0,'0'-25'16,"0"0"-16,0 0 0,0 1 47,0-1-47,0 0 0,0 0 62,-25 25-46,0-25-16,1 25 16,-26-25-16,-75 0 15,75 25 1,-49 0-16,49 0 15,-75-25-15,26 25 16,-1-25 0,1 25-16,-26-25 0,-49 25 31,49 0-31,76 0 0,-51 0 0,0 0 16,26 0-1,-51 0-15,75 0 16,0 0-1,-24 0-15,-1 0 16,25 0-16,-24 0 16,24 0-16,-25 0 0,25 0 15,0 0 1,-24 0-16,-76 0 16,26 0-1,24 25-15,1-25 16,-1 0-1,-99 25-15,0-25 16,99 0-16,-25 0 16,101 0-16,-176 0 0,51 0 15,24 0 1,-124 0-16,175 0 16,24 0-1,0 0-15,0 0 0,25 0 16</inkml:trace>
</inkml:ink>
</file>

<file path=ppt/ink/ink23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4:26.25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0,'0'25'31,"0"0"-15,0 0-1,25-25 1,25 0-16,50 0 16,-1 0-16,26 0 15,-26 0-15,51 0 16,-50 0-16,24 0 0,25 0 15,-74 0 1,75 0-16,-1 0 16,50 0-16,-124 0 15,0 0-15,-26 0 16,51 0-16,-25 0 16,-25 0-16,24 0 15,1 0-15,0 0 16,49 0-1,-74 0-15,0 0 16,0 0-16,-1 0 16,26 0-1,-50 0-15,25 0 16,0 0-16,-26 0 0,1 0 16,0 0-1,50 0 1,-50 0-16,0 0 0,0 0 31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2T21:55:19.2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0 257,'8'-6,"0"0,0-1,-1 1,1 1,0 1,2-1,-1 2,-1 0,1-2,1 3,1-1,22-3,-2 0,23-1,-43 7,215-12,143 12,-133 3,169-3,-376-2,-1-1,0 0,2-3,5-1,29 0,390 5,-234 4,453-2,-615-2,0-3,45-9,112-28,-207 40,56-9,1 5,1 1,-2 4,22 2,-2 1,1571-1,-1574 2,14 7,30-1,26-2,197 10,422-5,-483-13,289 1,-2296 0,1654-3,-45-8,-42-3,-540 10,357 8,-813-4,1106-4,1 0,0-3,1 0,-2-3,-5-4,-50-11,45 15,1 6,0-1,-1 5,-50 3,-7 0,27-3,50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7T01:20:22.9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244 182,'1121'0,"-844"-8,11-13,270-40,-153 15,121 18,-3 29,-177 3,817-4,-1097-3,20-5,-22 2,31 2,-24 3,-6 0,17 4,-66 0,0-1,-1 1,0 1,1 0,-1 2,6 2,-11-4,1 2,-1 0,0-1,-1 2,0 0,0-1,0 2,-1 0,2 2,-7-4,1-1,-1 0,1 1,-2-2,1 2,0 1,-2-2,1 1,-1 0,0 0,0 0,0 1,-1 0,2 16,-2 1,-4 20,2 1,0 99,2-140,0-1,-1 1,1 0,-2 0,2-1,-1 0,0 1,-1-1,1 0,0 0,-2 0,1 0,1 0,-1 0,-1-1,1 2,-1-2,1 0,-1 1,0-1,-3 2,0 0,0-1,-1-1,0 2,1-2,-1 0,0-1,0 0,-6 2,-53 3,1-2,-43-5,41 1,-307 0,-327-4,545 0,-31-11,87 2,1-4,-36-14,-714-212,823 235,-226-62,198 57,-1 3,-1 3,-35 1,-392 5,226 3,-1570-2,1819 0,1 0,1 0,-2 1,1 0,-1 0,-2 3,8-4,-1 1,1 0,0 0,0 0,-1 0,1 0,1 2,-1-2,0 0,0 1,0-1,1 2,-1-1,1 0,0-1,-1 1,1 1,0-1,0 0,0 0,0 1,0 1,0 1,-1-2,1 2,0-1,0 1,1-1,0 1,0-1,0 1,0-1,1 1,-1-1,1 1,2 1,-2-2,1-1,-1 2,1-2,1 1,-1-2,1 1,-1 1,1-2,0 1,0-1,0 2,0-2,0 0,1-1,0 2,2 0,15 6,1-1,-1-1,1 0,-1-2,2 0,6-2,51 5,9-2,-77-6,601 3,-333-6,2293 2,-1295 2,-1209-1</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48:56.0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 0,'-3'0,"-1"0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49:11.50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0,'1524'0,"-1504"0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49:18.1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1,'2286'0,"-2053"13,-17 0,-128-12,121 2,64 14,-132-8,141-9,-108-2,48 0,233 4,-332 11,-69-6,33-1,-6 0,-1 3,46 12,84 10,60-21,-152-8,112 15,103 19,96-11,-275-22,88 6,426 32,-519-37,0-7,117-17,-238 15,0-2,0 0,-1-2,-1-1,1-1,48-17,-59 23</inkml:trace>
</inkml:ink>
</file>

<file path=ppt/ink/ink2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2:54.16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49 0,'25'0'188,"75"0"-188,24 0 0,126 0 15,-101 0-15,0 0 16,26-25-16,24 25 15,-50 0-15,1 0 16,24 0-16,-25 0 16,150 0-1,-174 0-15,49 0 16,0 0-16,-24 0 16,49 0-1,75 0-15,-174 0 0,-26 0 16,1 0-1,49 0-15,-74 0 0,0 0 16,-25 0-16,0 0 78,0 0-47,25 0-31,-26 0 0,1 0 32,0 0-17,0 0 17,0 0-1,0 0-16,0 0-15,0 0 32,74 0-32,-74 0 15,0 0-15,0 0 16,0 0-16,0 0 16,0 0-1,0 0-15,0 0 47,0 0-31,-1 0 62,26 0 62,-25 0-124,0 0 0,0 0-1,0 0 1,0 0 578,0 0-579</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28:34.423"/>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0,'6429'0,"-6322"0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28:36.379"/>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0 136,'1045'-13,"119"-1,-1121 13,40-7,22-2,546-30,188-7,113 45,-528 5,3056-3,-3445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29:02.460"/>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0 163,'1667'-60,"-1336"31,814-45,-520 80,-213-3,69 24,-165-9,67-15,-284-3,-47 3,46 7,36 3,207-3,533 8,1501-18,-2015 14,-81-1,240 13,215 1,-178-14,-45 1,-337-11,93 18,-246-18,-1 1,0 1,0 2,13 4,35 12,-48-17,-1 0,-1 2,1 0,-1 1,-3-1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29:09.781"/>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0,'6531'0,"-1441"0,-5068 0</inkml:trace>
</inkml:ink>
</file>

<file path=ppt/ink/ink24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5:00.67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103 0 0,'25'0'31,"-25"25"-15,25 0-16,-25 0 15,0 50-15,0-50 31,0 0-31,25 0 0,-25-1 16,0 1-16,0 0 16,0 25 15,0-25-31,0 25 0,0-25 16,0 24 15,0 1-31,0-25 0,0 0 15,0 25-15,0-25 0,25-25 16,-25 50 0,0-26-16,0 1 15,0 25-15,0-25 16,0 0 0,0 0 15,0 25-31,0-25 0,0 0 15,0-1 1,0 1-16,0 0 16,0 0-1,0 25 17,0-25-32,0 0 15,0 25-15,0-26 0,0 1 16,0 0-16,0 0 0,0 0 15,0 0 1,0 25 0,0-25 46,0 24-62,0-24 16,0 0-16,0 0 15,0 0 17,0 0-17,0 0-15,0 0 16,0 0 0,0 0-1,0-1 1,0 1-1,0 0 17,0 0-32,0 0 0,0 0 31,0 0 16,0 25-47,0-25 15,0-1-15,0 1 0,0 0 16,0 0-16,0 0 16,0 25-1,0 0-15,0-25 16,0 0-16,0-1 16,0 1-1,0 0-15,0 0 0,0 0 16,0 25-1,0 0 1,0-25-16,0-1 16,0 1-1,0 0-15,0 0 16,0 0-16,0 0 16,0 0-1,0 0 1,0 0-1,0 0-15,0-1 0,0 1 16,0 0 15,0 0 16,0-25 109,0-50-124,0 1-32,0 24 0,0 0 0,0-25 15,0 0 1,0 0-16,0 1 16,0-26-16,0 25 15,0 25 16,0 0-15,0-49 0,0 24-16,0 0 15,0 25 1,0 0-16,0-25 16,0 0-1,0 26-15,0-1 0,0-25 0,0 25 0,0 0 16,0-25-1,0 0 17,0 1-32,0 24 15,0 0-15,0-25 16,0 25 0,0-25-1,0-49 1,25 49-16,-25 0 15,25 25-15,-25-49 16,24 74-16,-24-50 16,0 25-16,0-25 15,0 25-15,0-25 16,0 1 0,0-26-1,0 0-15,50 25 16,-50 0-1,0 26-15,0-26 16,0 0-16,0 0 16,0 25-16,0 0 0,0 0 15,0 1 1,0-1-16,0 0 16,0 0-1,0 0-15,0 0 16,0-25-16,25 50 15,-25-25-15,0 0 16,0 1-16,0-26 16,0 25-16,0 0 109,0 0-109,-25 25 297,0 25-297,0-25 31,1 0-31,-1 25 16,25 0 390,-25 0-406,25 0 31,-25 24-31,25-24 16,0 0 0,-25-25-16,25 25 0,0 0 31,0 0-31,0 0 31,0 0-31,0 0 16,0-1-1,0 1-15,0 0 0,0 0 32,0 50-32,0-50 15,0 25 1,0-1 15,-25 1-31,25-25 0,0 0 0,0 0 16,0 0-1,0 25 48,0-1-63,0-24 0,-25 50 0,25 0 15,0-1 1,0-24 0,0-25-1,0 25 1,0-25 0,0 0-1,0 0 1,0 0-1,0-1 1,0 1-16,0 0 16,0 50-16,0-50 15,0 25 17,0-1-32,0-24 0,0 0 15,0 0 16,-25 0 1,25 25-32,0-25 15,0 25 1,0-26 0,0 1-1,-25 0-15,25 0 0,-25 25 47,25-25-47,0 0 16,0 0-16,0 0 15,0 0 1,0-1 0,0 1 62,0 25-63,0-25-15,0 0 32,0 0-32,0 0 31,0 0-31,0 0 0,0 24 15,-24 1 1,24-25 0,0 0-1,0 25-15,0-25 0,0 0 16,0-1 62</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2:47.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1,'8'2,"-1"0,0 1,0 0,0 1,0 0,-1 0,1 0,2 3,-6-5,190 124,-182-118,1 1,-1 0,-1 1,1 0,-2 0,1 1,5 10,8 14,17 38,-24-43,0-1,2-1,18 22,30 24,-26-30,31 43,-58-67,-1 0,0 1,-2 0,0 0,-2 2,0-1,-1 1,-2 0,2 11,-5-11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3:35.1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78,'1'-1,"-1"0,0 0,1 0,-1 0,1 0,0 0,-1 0,1 0,0 1,-1-1,1 0,0 1,0-1,-1 0,1 1,0-1,0 1,0-1,0 1,0-1,0 1,0 0,0 0,1-1,33-8,-22 7,20-6,-1 3,1 0,0 3,26 0,28-2,21-18,-88 20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3:43.7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35,'1'-2,"-1"1,1 0,-1 0,1 0,0 0,-1-1,1 1,0 0,0 0,0 0,0 1,0-1,0 0,0 0,0 0,0 1,0-1,0 1,1-1,-1 1,0-1,0 1,0-1,1 1,-1 0,0 0,1 0,0 0,44-5,-40 5,538-3,-278 6,627-3,-864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19T19:52:20.9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35,'1'-2,"-1"1,1 0,-1 0,1 0,0 0,-1-1,1 1,0 0,0 0,0 0,0 1,0-1,0 0,0 0,0 0,0 1,0-1,0 1,1-1,-1 1,0-1,0 1,0-1,1 1,-1 0,0 0,1 0,0 0,44-5,-40 5,538-3,-278 6,627-3,-864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05.2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0 191,'1'-3,"0"1,0 0,0 0,0 0,0 0,0 0,0 0,1 0,-1 0,1 1,0-1,-1 0,1 1,0-1,0 1,0 0,0 0,0 0,0-1,43-21,-43 23,41-21,-26 12,1 0,0 1,1 1,0 1,0 0,0 2,1 0,3 1,4-1,-1 0,0-2,20-6,-21 4,0 2,1 0,0 2,0 1,6 1,-25 1,-1 2,1-1,0 1,0 0,0 1,0-1,-1 1,1 1,-1-1,0 1,1 0,-1 1,-1-1,1 1,0 0,-1 1,0-1,0 1,0 0,-1 0,3 4,-2-1,-1 0,0 0,0 0,-1 1,0 0,-1 0,1 0,-2 0,1 0,-1 0,-1 0,0 8,0 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19:23:51.624"/>
    </inkml:context>
    <inkml:brush xml:id="br0">
      <inkml:brushProperty name="width" value="0.3" units="cm"/>
      <inkml:brushProperty name="height" value="0.6" units="cm"/>
      <inkml:brushProperty name="color" value="#FFCC00"/>
      <inkml:brushProperty name="tip" value="rectangle"/>
      <inkml:brushProperty name="rasterOp" value="maskPen"/>
      <inkml:brushProperty name="ignorePressure" value="1"/>
    </inkml:brush>
  </inkml:definitions>
  <inkml:trace contextRef="#ctx0" brushRef="#br0">1506 6,'-137'-3,"45"0,-1 4,-57 10,113-4,1 1,0 2,0 1,1 2,1 2,0 1,-25 16,-40 30,-73 61,145-103,-23 17,-44 42,58-40,3 1,-27 39,19-22,26-37,2 0,1 0,0 2,1-1,2 2,0-1,1 1,2 0,0 1,2 0,0-1,1 1,2 1,1 8,-1-14,0-1,2 1,1-1,0 1,1-1,1 0,0 0,2 0,0-1,1 0,0 0,2-1,0 1,1-2,0 0,3 3,10 7,0 0,1-1,2-2,0 0,2-2,0-1,9 4,56 27,68 25,-115-55,2-2,0-2,1-3,0-1,30 2,47 11,-44-9,1-4,0-3,26-3,256-6,-160-4,-55 5,88 0,0-10,88-20,-233 16,-12 3,0-4,11-6,17-9,144-39,198-25,-409 88,0-2,0-2,-1-2,0-2,32-15,-61 23,-1-1,1 0,-1-1,0 0,0-1,-1-1,0 1,-1-1,0-1,0 0,-1 0,-1-1,1 0,-2 0,1-1,-2 1,1-2,-2 1,1 0,1-12,-4 15,0 0,-1 0,0-1,0 1,-1 0,0-1,-1 1,0 0,-1-1,1 1,-2 0,1 0,-1 0,-3-4,0 2,0 1,-1 0,0 1,-1-1,0 1,0 1,-1 0,0 0,0 1,-1 0,-2-1,-28-17,-1 2,-17-5,-28-16,-84-62,93 65,-9-7,-2 5,-2 3,-16-2,50 24,-2 3,0 2,0 2,-1 3,-46 0,-563-20,409 10,119 7,46 0,-26-8,-12-2,78 16,1 2,-18 4,43-1</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08.3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635 923,'-21'0,"-48"-3,65 2,0 0,0 0,0 0,0-1,0 0,0 1,0-1,1 0,-1-1,0 1,1-1,0 0,0 1,-3-4,-21-23,-1 2,-1 2,-2 0,-13-6,12 8,1-1,1-2,1-1,-6-8,18 14,0 0,2-1,0 0,1-1,2-1,0 0,2 0,0-1,2-1,-3-17,0-10,3 0,2-1,3 0,2-24,1 52,0 3</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10.51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1,'11'1,"-1"1,1 0,-1 1,0 0,0 1,0 0,0 0,0 1,32 13,-33-14,0 0,-1 0,1 1,-1 0,-1 1,1-1,-1 2,0-1,0 1,4 5,12 16,-1 1,2 6,-10-14,52 90,-56-92,0-1,-2 2,-1-1,0 1,-1 0,0 9,3 21,-2 0,-2 6,-3-33,-1 0,-1 0,-1 0,-2 0,-3 17,0-15</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13.40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1189 725,'-84'1,"29"1,-1-3,1-1,-1-4,-42-9,85 12,-250-66,204 50,1-2,1-3,-19-12,63 30,1-1,-1-1,1 1,0-2,1 0,0 0,0-1,1-1,-1 0,5-2,0-1,1 0,0 0,1 0,1-1,0 1,1-1,0-4,2 6,-2 0,0 1,0-1,-1 1,-1-1,0 1,0 0,-2 0,1 1,-1 0,-4-5,0 3,0-1,1 1,-6-16,12 24,1 1,0-1,0 0,1 0,0 0,-1 0,2-1,-1 1,1 0,-1 0,2 0,-1-1,0 1,1-2,4-9</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17.1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0 691,'46'0,"-1"1,-1-2,1-2,0-2,9-3,-25 2,-6 2,1-2,-1 0,0-2,18-8,-35 14,0-1,0-1,-1 1,0-1,0 0,0 0,0 0,0-1,-1 1,0-1,0 0,0-1,0 1,-1-1,0 1,0-1,-1 0,0 0,0 0,1-4,1-7,2 0,0 0,1 0,1 1,0 0,1 0,1 1,0 0,7-7,23-23,1 2,12-8,-23 22,-19 21,1 0,-1 0,1 1,1 0,-1 1,1 1,0 0,0 1,9-2,-6 2,0-1,-1-1,1 0,-2-1,1-1,10-7,-9 5,1 0,0 1,1 1,-1 0,2 2,-1 0,1 1,0 1,0 0,0 2,1 0,-1 1,15 2,-11-1</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20.40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1,'2'0,"-1"0,0 1,0-1,0 1,0 0,0-1,0 1,0 0,0 0,0-1,0 1,0 0,0 0,0 0,-1 0,1 0,0 0,-1 0,1 1,-1-1,1 0,12 29,-12-26,17 49,-3 1,-2 1,-3 0,-2 1,-2 0,-3 0,-3 34,-1-36,-1-34,1 0,0 0,2 1,1-1,0 0,2 0,0 0,1 0,6 14,-2-11,-1 1,-1-1,-2 1,3 19,-6-24,2 0,0 0,1 0,1 0,1-1,0 0,2 0,2 3,-1-4,-1 0,0 0,-1 1,-1 0,-1 1,0-1,-2 1,0 0,-1 0,-1 1,-1-1,0 1,-2 12,1-20,0-1,0 0,-1 0,0-1,-1 1,0 0,-1 0,0-1,0 1,-2-1,1 0,-1 0,0 0,-7 7,-101 153,107-160,0 0,1 0,0 1,1-1,0 1,-1 10,-10 21,12-36</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26.26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2374 1647,'-428'0,"419"0,1-1,-1 1,1-1,-1-1,1 1,-1-1,1-1,0 0,0 0,0 0,0-1,1-1,0 1,0-1,0 0,0 0,1-1,-1 0,2 0,-1-1,1 0,-2-2,-2-4,0 0,-2 0,1 1,-2 1,1 0,-2 0,1 1,-1 1,-1 0,0 0,0 2,-1 0,-3-1,-16-8,2-2,-5-4,6 3,-1 1,-11-3,4 3,21 9,0 1,-1 1,-17-4,-41-9,0-2,-46-22,120 43,-19-7,1-1,-1-1,2-1,-1-1,1 0,1-2,-15-13,-6-12,2-2,1-1,-6-14,27 37,-1 0,-1 1,-19-14,20 18,1 0,1-1,0 0,1-1,-11-18,-49-73,49 73,2-1,0-1,3 0,-13-31,23 46,-2 0,0 1,-1 0,-2 1,0 0,0 1,-4-1,-24-29,12 15,26 29,0-1,0 0,0-1,0 1,1-1,0 0,0 0,0 0,1-1,0 1,1-1,-1 0,-10-32,8 23</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5T19:54:33.5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122 695,'48'-20,"0"2,2 2,4 1,69-22,-34 6,9 2,-42 12,-37 11,0 0,0 1,17-2,18 2,-7 0,-1-1,13-6,-44 9,0-2,0 0,-1 0,0-1,0-1,-1-1,0 0,0 0,0-2,168-135,-165 135,0 1,0 0,1 1,0 1,1 0,0 1,0 1,0 1,0 1,7 0,44-12,-12 0,0 2,1 3,0 3,0 2,5 3,594 3,-633 2,-1 1,-1 1,1 1,-1 1,0 1,0 1,-1 1,9 5,18 8,55 30,-2 4,-3 4,57 49,30 19,-62-53,-115-70,1 0,0-1,0 0,0-1,1 0,0-1,-1 0,1 0,0-1,9 1,-17-3,0-1,0 1,0-1,0 0,-1 0,1 1,0-1,-1-1,1 1,-1 0,1 0,-1-1,1 1,-1 0,0-1,0 1,1-1,-1 0,-1 1,1-1,0 0,0 0,-1 0,1 1,0-1,-1 0,0 0,0 0,1 0,-1 0,0-1,0-5,1 1,-1-1,0 0,-1 0,1 0,-2 1,0-5,-3-3,-1 0,-1 1,0-1,-1 2,-1-1,0 1,0 0,-2 1,-7-8,-25-22,-46-34,46 40,4 2,-2 2,-1 2,-2 1,0 3,-2 1,-1 3,-1 1,-46-12,59 25,0 2,0 1,-14 2,-56-9,-29-6,-1 6,0 6,0 6,-11 6,-1 7,54-5,-31-2,-1061-7,1167 2,1 0,-1 2,1 0,0 1,0 1,0 1,1 0,0 1,0 0,0 2,1 0,0 0,-5 6,-22 19,0 2,3 2,-23 28,34-36,-2-1,-11 6,39-33,1-1,-1 0,0 1,0-1,1 1,-1 0,0 0,1 0,0 0,-1 0,1 0,0 0,0 0,0 0,0 0,1 0,-1 1,1-1,-1 0,1 2,0-2,1 0,-1 0,1-1,-1 1,1 0,0 0,0-1,0 1,0 0,0-1,0 1,0-1,1 1,-1-1,1 0,-1 0,1 0,-1 1,2-1,8 5,0 0,1-1,-1-1,1 0,0 0,0-1,2-1,82 11,0-4,1-5,0-4,7-5,52 2,72 5,172-5,-378 1,0 0,-1-2,1-1,-1 0,0-1,0-2,0 0,-1-1,-1-1,11-3,1 2,0 1,0 1,0 1,24-1,52-14,-66 14,1 2,-1 2,15 2,44-7,17 1,0 4,49 8,-17-1,-133-2,0 2,-1 0,1 1,0 0,-1 1,0 1,0 0,5 4,27 13,40 27,-23-13,-48-27,21 13,2-3,0 0,0-3,2-1,10 0,-29-10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38:11.366"/>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1 118,'22'-2,"1"0,-1-2,0 0,6-3,39-8,98-17,-85 15,2 3,0 4,7 2,303 6,112 23,394 59,-374-43,332-27,-534-2,31 17,-80-5,942 64,-750-77,-358-8,-36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38:13.206"/>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1,'132'25,"0"-5,2-7,65-3,-104-5,1045 9,-720-16,-386 2</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38:16.023"/>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0,'244'2,"207"29,-261-13,72-7,194-13,-141-1,208 3,-471 0</inkml:trace>
</inkml:ink>
</file>

<file path=ppt/ink/ink2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3:07.54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0 131 0,'75'0'234,"50"0"-218,24-25-16,-49 25 15,49 0-15,0 0 16,-24 0-16,-1-50 16,-99 50-1,75 0-15,-50 0 0,-25 0 16,24 0-16,51 0 16,-25 0-1,-25 0-15,24 0 16,51 0-16,-26 0 15,51 0-15,24 0 16,25 0 0,50 0-16,-149 0 0,-25 0 31,-1 0-31,-24 0 16,25 0-16,-25 0 15,-1 0 1,1 0-16,0 0 0,-25 0 15,25 0 1,-25 0-16,0 0 16,-1 0-16,26 0 15,0 0-15,0 0 32,0 25-32,-25-25 0,49 0 15,-24 0-15,0 0 0,0 0 16,0 0-16,-26 0 15,1 0 64,0 0 108,0 25-156,0-25-15,0 0 0,0 0 62,0 0-47,25 0-15</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22:38:20.825"/>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384 119,'89'-4,"0"-5,50-11,52-7,712-29,-19 53,-445 6,863-3,-1199 5,-1 4,21 7,-16-1,102 1,220 9,-409-23,0 2,0 0,-1 1,0 1,0 1,0 1,13 7,15 12,0 1,6 9,-47-33,26 21,-31-24,-1-1,0 0,1 1,-1-1,1 1,-1-1,0 1,1-1,-1 1,0-1,0 1,1 0,-1-1,0 1,0-1,0 1,0 0,0-1,1 1,-1-1,0 1,-1 0,1-1,0 1,0-1,0 1,0 0,0-1,-1 1,1-1,0 1,0-1,-1 1,1-1,0 1,-1-1,1 1,-1-1,1 1,0-1,-1 0,1 1,-1-1,1 0,-1 1,1-1,-1 0,0 0,1 1,-1-1,1 0,-1 0,0 0,1 0,-1 0,0 0,-24 6,0-2,0-1,-1-1,0-1,1-1,-26-4,-9 1,-130 3,57 2,-88-13,83-9,-86-26,110 20,-1 5,-93-5,-351 23,276 6,-3041-3,3317 0,-37 2,44-2,-1 0,1 0,-1 0,1 0,-1 0,1 0,-1 0,1 0,-1 0,1 0,-1 0,1 0,-1 0,1 1,0-1,-1 0,1 0,-1 1,1-1,0 0,-1 0,1 1,-1-1,1 0,0 1,0-1,-1 1,1-1,0 0,0 1,-1-1,1 1,0-1,0 1,0-1,0 1,0-1,-1 0,1 1,0-1,0 1,0-1,0 1,1-1,-1 1,0-1,0 1,0-1,0 1,0-1,0 1,1-1,-1 0,0 1,0-1,1 1,-1-1,0 0,1 1,-1-1,0 0,1 1,-1-1,1 0,-1 0,0 1,1-1,-1 0,1 0,-1 0,16 11,-1-2,1 0,1 0,-1-2,1 0,1-1,-1 0,1-2,13 2,5 3,215 51,3-11,34-8,-156-32,0-5,0-7,28-8,451-14,-382 16,10-10,-19 0,45 9,1056 12,-1296-2</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40:05.2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63,'877'22,"-548"-19,0 1,-153 9,100 3,1074-17,-709-40,-302 12,850 8,-789 24,1725-3,-2075-2,56-10,32-2,744 10,-449 7,2949-3,-3358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15:40:07.9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0,'37'3,"1"1,-1 2,-1 1,45 15,-38-9,0-3,81 10,600-13,-422-10,5710 3,-5988 0</inkml:trace>
</inkml:ink>
</file>

<file path=ppt/ink/ink26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6:21.67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0 133 0,'75'0'110,"-50"0"-95,0 0-15,25 0 16,0 0-16,24-25 16,-24 25-16,50 0 15,-75 0-15,24 0 32,51-25-17,25 25-15,-76 0 0,1-25 16,0 25-16,25-25 31,-1 25-15,-24 0-16,0 0 15,0 0-15,0 0 16,-1 0-16,1 0 16,25 0-1,-25 0-15,-1 0 0,1-25 16,-25 25-1,0 0-15,0 0 47,0 0-47,0 0 16,0 0 15,0 0-15,-1 0 31,1 0-47,0 0 0,0 0 0,0 0 93,0 0-93,0 0 0</inkml:trace>
</inkml:ink>
</file>

<file path=ppt/ink/ink26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6:23.49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0 101 0,'174'0'157,"25"0"-157,-74 0 31,124 0-16,-200 0-15,101 0 0,-75 0 16,-26 0 0,51 0-16,-75 0 15,25 0-15,-25 0 16,24 0-16,-24 0 31,150 0-31,-101-25 16,375 25-16,-300-50 15,-25 50-15,-49 0 0,-25 0 16,-25 0-16,0 0 47,0 0-47,0 0 0,-1 0 0,1 0 0,0 0 16,25 0-1,0 0 1,-25 0-16,25 0 0,-1 0 15,1 0-15,0 0 16,0 0-16,-25 0 16,0 0-16,0 0 15,24 0-15,1 0 0,-25 0 16,0 0 0,25 0-16,-25 0 15,0 0-15,24 0 0,-24 0 16,0 0 31,0 0 15,0 0-46,0 0-16,0 0 15,25 0-15,-26 0 0,1 0 16,0 0-16,0 0 16,0 0-16,0 0 0,0 0 31,0 0-31,0 0 16,0 0 15,-1 0-31,1 0 15,0 0 17,0 0-32,0 0 0,0 0 15,0 0-15,0 0 16,0-25 46,0 25-46,-1 0-16,1 0 16,0 0-16,0 0 15</inkml:trace>
</inkml:ink>
</file>

<file path=ppt/ink/ink26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6:55.24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 0,'25'0'78,"-1"0"-62,1 0-16,0 0 31,75 0-31,24 0 16,26 0-16,-51 0 15,26 0 1,-26 0-1,-74 0-15,0 0 0,0 0 16,0 0-16,25 0 16,-25 0-1,25 0-15,-25 0 16,74 0 0,-49 0-16,25 25 0,-1-25 15,1 0 1,99 0-16,-124 0 31,0 0-31,-25 0 0,0 0 0,0 0 31,0 0-15,-1 25-16,26-25 16,-25 0-1,0 0-15,25 0 16,-25 0-1,49 25-15,-24-25 16,0 25 0,-25-25-1</inkml:trace>
</inkml:ink>
</file>

<file path=ppt/ink/ink26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7:00.88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0 130 0,'25'0'187,"25"0"-156,25 0-31,-51 0 219,1 0-219,50 0 16,99 0-1,-49 0-15,-50 0 16,49 0-16,-49 0 16,-50 0-16,0 0 15,0 0 95,24 0-110,76 0 47,-50 0-47,-26 0 0,1 0 15,0 0-15,-25 0 16,0 0 62,0 0-78,24 0 0,-24 0 0,25 0 31,0 0-31,-25 0 0,50 0 16,24 0 15,-49 0-31,-25 0 16,0 0-16,0 0 31,0 0-31,0 0 0,-1 0 16,1 0-1,50 0 1,-50 0-16,50 0 0,-50 0 15,-1 0 17,1 0-32,0 0 15,0 0-15,0 0 16,0 0 0,0 0-16,0 0 0,25 0 15,-26 0 1,1 0 15,75 0-31,-75 0 16,0 0-16,0 0 15,24 0 1,-24 0-16,25 0 0,-25 0 16,0 0-16,0 0 15,0 0-15,25 0 16,-26 0-16,1 0 15,0 0 1,25 0 0,0 0-1,-25 0-15,0 0 16,0 0 15,0 0-31,-1 0 0,1 0 16,0 0-16,0 0 15,0 0 17,0 0-17,25 0 1,-25 0-16,0 0 0,-1 0 16,1 0-16,0 0 31,50 0-31,-50 0 15,0 0-15,0 0 32,0 0-17,-1 0 1,1 0 0,0 0 15,-25-25-31,25 25 15,0 0 17,25 0-17,-25 0-15,0 0 16,24-25-16,-24 25 0,0 0 16,25 0-1,-25-24 1,0 24-16,0 0 15,0 0 1,0 0-16,-1 0 16,1 0-1,25 0-15,-25 0 16,0 0-16,25 0 31,0 0-31,-25 0 31,24 0-31,-24 0 16,0 0 0,0 0-1,0 0 79,0 0-94,0 0 16,0 0-16,0 0 47,24 0-47,-24 0 0,0 0 0,0-25 0,0 25 15,0 0-15,0 0 16,0 0-1,0 0-15,-1 0 32,1 0 108,0 0-140,0 0 16,0 0 0,0 0-16,0 0 31,25 0-16,-25 0-15,-1 0 0,26 0 63,249 0-63,-149 0 0,-76 0 0,-49 0 16,25 0-1,-25 0 48,0 0-32,0 0-15,0 0-1,-1 0 1,1 0-1,0 0-15,0 0 16,0 0 0,0 0-16,25 0 15,-25 0 1,199 0-16,-174 0 16,49 25-16,-49-25 15,0 0-15,0 0 16,-1 0-1,1 0-15,-25 0 0,25 0 16,0 24-16,-25-24 16,0 25-16,-1-25 15,1 0-15,0 0 16,0 25-16,0-25 16,0 25 62,25-25-63,-25 0-15,0 0 16,-1 0-16,26 25 16,0-25-16,0 0 15,-25 0-15,25 0 16,-1 25-1,1-25 1,0 0-16,25 0 0,-26 0 16,1 25-1,25-25-15,-50 0 0,25 0 32,74 0-32,-99 0 0,25 0 0,-25 0 15,25 0 1,-25 0-16,-1 0 31,1 0-31,0 0 16,0 0-16,0 0 15,0 0 1,0 0-16,0 0 16,25 0-1,-26 0 1,1 0-1,0 0-15,0 0 0,0 0 16,0 0-16,0 0 0,25 0 16,-1 0-16,1 0 15,25 0-15,25 0 16,-26 0-16,-24 0 16,99 0-1,-99 0-15,25 0 16,-25 0-1,0 0-15,-1 0 16,-24 0-16,0 0 16,25 0-1,-25 0-15,0 0 16,50 0-16,-26 0 16,-24 0-16,25 0 0,-25 0 15,0 0-15,0 0 0,0 0 16,0 0-1,24 0-15,-24 0 16,0 0 15,0 0-15,25 0-16,-25 0 0,0 0 16,0 0-16,24 0 15,-24 0-15,0 0 0,0 0 16,0 0-1,25 0-15,0 0 16,-1 0-16,76 0 0,49 0 16,-74 0-16,49 0 31,1 0-15,-26 0-1,-74 0-15,-25 0 16,0 0-1,0 0-15,0 0 0,24 0 0,1 0 16,0 0 0,-25 0-16,0 0 15,0 0-15,0-25 16,-25 0-16,49 25 16,-24 0-16,0 0 31</inkml:trace>
</inkml:ink>
</file>

<file path=ppt/ink/ink26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57:13.99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92 0,'0'31'47,"31"-31"-47,61 0 0,60 0 15,-30 0-15,61 0 16,1 0-16,-2 0 16,-28 0-16,28 0 15,2 0-15,-1 0 16,-31 0-16,-30 0 16,31 0-1,61 0-15,-93 0 0,-29 0 16,0 0 15,121-31-31,-121 31 0,31 0 31,29-61-31,-122 61 0,1 0 16,90 0 0,-29 0-1,-30 0-15,-1 0 0,0-31 16,-31 31-16</inkml:trace>
</inkml:ink>
</file>

<file path=ppt/ink/ink26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1:24.58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0 120 0,'25'0'328,"-1"0"-297,51 0 16,-50 0-32,0 0 1,0 0-16,0 0 16,25 0-16,-26 0 31,26 0-31,0 0 16,0 0-1,-25 0-15,0 0 16,0 0-16,-1 0 15,1 0-15,0 0 32,25 0-32,-25 0 15,25 0-15,0 0 16,-1 0-16,1 0 0,0 0 31,-25 0-31,25 0 16,-25 0-16,0 0 15,24 0 1,-24 0 15,0 0-31,0 0 0,0 0 16,25 0 0,-25 0-16,24 0 15,1 0-15,25 0 0,25 0 16,-51 0-16,1 0 0,25 0 15,-25 0 1,49 0 0,-49 0-16,-25 0 15,0 0 1,25 0-16,-25 0 16,-1 0-1,1 0-15,0 0 16,0 0 15,25 0-31,-25 0 16,25 0-16,-25 0 31,0 0-31,-1 0 0,1 0 0,25 0 16,-25 0-16,25 0 15,0 0 1,24 0-16,-49 0 15,50 0 1,25 0-16,-76 0 0,1 0 16,25 0-16,-25 0 31,0 0-31,0 0 0,0 0 31,0 0-31,0 0 31,-1 0-31,1 0 0,0 0 47,0 0-15,0 0-17,0 0 1,0 0-1,0 0-15,0 0 16,0 0-16,-1 0 16,1 0-1,0 0-15,0 0 16,0 0 0,0 0-16,25 0 15,-25 0 1,25 0-1,-1 0-15,-24 0 16,0 0-16,25 0 0,-25 0 16,25 0-16,-25 0 15,24 0-15,-24 0 0,0 0 32,0 0-17,0 0-15,0-25 0,0 25 16,0 0-16,0 0 47,-1 0-47,1 0 15,25 0-15,-25 0 16,25 0 0,0 0-16,-25 0 15,24 0-15,1 0 0,-25 0 16,0-25-1,0 25-15,0 0 0,0 0 16,0-25-16,24 25 47,-24 0-47,0-25 0,50 25 16,-50 0-16,25 0 15,-25 0 1,-1 0-1,26 0-15,-25 0 16,0 0-16,0 0 16,0 0 15,0 0-15,0 0-1,0 0 1,-1 0-16,1 0 15,0 0 17,0 0-1,25 0-15,-25 0-1,0 0 1,0 0 15,0 0-31,-1 0 0,1 0 16,0 0-1,0 0 17,0 0-17,0 0 1,0 0-16,25 0 15,-25 0 1,-1 0 15,26 0-31,-25 0 0,0 0 16,0 0-16,0 0 16,0 0-16,0 0 15,0 0-15,24 0 16,1 25-16,-25-25 15,25 0-15,25 0 16,-26 0-16,1 25 16,0-25-16,-25 25 15,25-25-15,0 0 63,24 0-63,-24 0 0,-25 0 15,25 25-15,-25-25 16,0 0 0,24 0-16,-24 0 0,0 0 15,0 0 1,25 25-16,0-25 16,99 24-1,-99-24-15,25 25 16,124-25-16,-124 0 15,24 0 1,26 25-16,-26-25 16,76 25-16,-101-25 31,125 50-31,-174-50 0,0 0 16,0 0 359,50 0-360,-25 0-15,-1 0 16,1 0-1</inkml:trace>
</inkml:ink>
</file>

<file path=ppt/ink/ink26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1:28.24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21 0,'25'0'110,"174"0"-95,-49 0-15,49 0 0,0 0 0,50 0 16,50 0 0,99 0-1,250 0-15,-499 0 0,150 0 16,-100 0-16,25 0 15,-149 0-15,25 0 16,-1 0-16,-24 0 16,-50 0-16,0 0 31,0 0-15,0 0-16,24 0 15,1 0 16,0 0-31,-25 0 16,0 0 0,0 0-16,0 0 15,24 0-15,-24 0 16,0 0-16,0 0 0,0 25 16,0-25-1,0 0-15,0 0 31,49 0-31,-24 0 16,0 0 0,25 0-1,-50 0-15,0 0 16,-1 0 0,51 0-16,-50 0 15,0 25-15,0-25 31,0 0-31,0 0 16,74 24-16,-49-24 16,25 0-1,24 25 1,-24-25-16,-50 0 47,0 0-47,0 0 15,0 0-15,0 0 16,0 0-16,-1 0 0,1 0 31,0 0-31,0 0 16,0 0-16,0 0 47,25 25-47,-25-25 15,24 0-15,-24 0 16,0 0-16,25 0 0,-25 0 31,50 0-31,-26 0 0,1 0 16,0 0-16,-25 0 16,0 0-16,0 0 31,0 0 16,49 0-47,1 0 0,-25 0 0,-25 0 15,0 0-15,25 0 16,-26 0-16,1 0 31,25 0-31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42:27.59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66,'5'3,"1"2,0-1,0 0,1 0,0-1,-1 0,1 0,0-1,0 0,7 2,27 1,0-2,0-1,15-2,126-12,-132 8,112-9,186-16,-205 17,1 6,51 8,109 19,103 3,-217-24,3-9,188-24,235-9,-513 44,0 4,-1 4,0 5,-1 4,87 29,-120-30,1-3,1-4,0-2,59-1,284-15,-243 1,-25 6,28 8,142 20,-105-3,43 4,-153-22,55-5,-40-8,0-6,79-20,-53 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42:28.8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64,'16'-13,"-6"4,1 0,0 1,2 0,-8 5,0 1,0 0,0 0,0 0,0 1,1-1,-1 1,0 0,6 0,29 1,1 2,38 7,-7-1,157 4,39-10,-1-1,309 23,159 3,-335-32,-12 0,-59 5,387 5,350 2,-640-35,-206 9,99 12,-173 8,97-15,-135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42:57.6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0,'48'47,"2"-3,0-4,9 0,-24-21,0-1,1-3,0-2,0-5,8 1,113 0,35-16,-73 3,39-3,-1-12,20-17,218-52,-299 76,0 7,0 7,14 10,-32 2,1-7,34-9,286-14,-246 25,92 31,-55 16,36 29,48 18,-234-89,-1 4,-1 3,24 19,-1 5,46 51,-57-49,2-3,37 21,-59-46,0-5,0 0,1-4,0-1,23 2,-5-8,-9-1,-1 1,0 4,1 4,24 13,-28-6,-23-13</inkml:trace>
</inkml:ink>
</file>

<file path=ppt/ink/ink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2:11.76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0,'25'0'219,"0"0"-219,0 0 15,0 0-15,0 0 16,0 0 0,0 0-1,0 0 32,0 0 16,-1 0-63,1 0 250,25 0-235,-25 0-15,0 0 31</inkml:trace>
</inkml:ink>
</file>

<file path=ppt/ink/ink3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3:16.24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99 0,'74'0'141,"1"0"-141,25 0 0,-1 0 15,1 0 16,124 0-31,-124 0 16,149 0-16,-199 0 0,49 0 16,1-25-16,-26 25 15,1 0 1,0 0-16,25 0 0,-26-25 16,-49 25-16,25 0 31,25 0-31,-50 0 31,49-25-31,-24 25 0,0 0 0,25 0 16,-26 0-16,26 0 0,25 0 15,-1 0 1,1 0-16,24 0 16,26 0-16,49 0 0,0 0 15,-49 0-15,24 0 31,50 0-31,-199 0 0,75 0 16,-76 0-16,1 0 0,25 0 16,-25 0-1,25 0-15,-25 0 16,0 0-16,0 0 16,0 0 15,-1 0-31,1 0 31,25 0-31,-25 0 31,0 0-31,0 0 0,0 0 16,0 0-16,0 0 0</inkml:trace>
</inkml:ink>
</file>

<file path=ppt/ink/ink3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3:54.54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0,'25'0'94,"49"25"-94,26 0 16,0 0-16,-1 0 15,-24-25-15,0 0 16,-1 0-16,-24 0 16,-25 0-1,0 0-15,0 0 0,0 0 16,0 0-1,0 0 17,49 0-32,-24 0 0,-25 0 15,0 0 1,0 0 0,25 0-16,-26 0 0,26 0 31,0 0-31,0 0 0,0 0 15,-25 0-15,24 0 16,-24 0 15,0 0-31,0 0 16,25 0 15,-25 0-15,0 0-1,0 0 1,0 0-16,-1 0 16,1 0-16,0 0 31,0 0-15,0 0-1,0 0-15,0 0 0,0 0 16,0 0-16,0 0 15,24 0 1,-24 0 0,0 0-1,0 0 32</inkml:trace>
</inkml:ink>
</file>

<file path=ppt/ink/ink3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3:58.66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0,'135'0'109,"1"0"-93,-3 0-16,3 0 15,-46 0-15,46 0 16,-48 0-16,93 0 0,-46 0 16,-45 0-1,-46 0-15,46 0 16,0 0 0,-45 0-16,46 0 0,-1 0 0,-1 0 15,1 0 16,-45 0-31,0 0 0,0 0 0,0 0 16,1 0 0,-1 0 31,43 0-47,-43 0 46,46 0 1,-46 0-47,0 0 32,0 0-32,0 0 15,0 0 1,-1 0-1,1 0-15,0 0 16,45 0-16,1 0 16,-46 0 15,0 0-31,0 0 234,0 0-218,-2 0 15,3 0 16,-1 0-47,0 0 16,45 0 15,-45 0-31,0 0 16,46 0-1,-48 0-15,2 0 16,0 0-1,1 0 17,-1 0-32,0 0 15,45 0 1,-45 0 0,0 0 30,-1 0-30,1 0 0,0 0-1,0 0 157,0 0-141,0 0-15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46:20.8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0,'24'29,"-5"-6,1-1,3 0,-16-15,1 0,0-1,1-1,-1 1,1-1,0-1,0 1,1-1,14 3,-1-1,1 0,0-2,1-1,4 0,37 0,21-4,4-4,52-11,90-23,-61 10,116-9,-179 29,72 5,66 16,-1 12,36 16,107 8,-251-40,113-8,312-13,-497 14,0 3,-1 3,0 3,0 2,-1 4,-1 2,0 3,32 17,-7 0,2-4,1-3,33 4,18-4,2-5,20-5,-72-12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46:22.43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43 98,'-16'-8,"-9"-4,24 11,3 1,17 6,58 15,0-2,16-2,-45-8,168 28,2-8,144-4,-68-25,28-14,291-40,-49-14,-6 0,4 32,-78 39,-447-3,1 3,-1 1,0 1,25 8,-57-11,0-1,0 1,0 0,0 0,-1 0,1 1,0 0,-1 0,1 1,-4-3,0 0,0 0,0 0,0 0,0 0,0 0,0 1,-1-1,1 0,0 1,-1-1,1 0,-1 1,0-1,1 0,-1 1,0-1,0 1,0-1,0 1,0-1,0 0,0 1,-1-1,1 1,0-1,-1 0,1 1,-1-1,0 0,1 1,-1-1,0 0,0 1,-4 4,0 0,0 0,-1 0,0 0,0-1,0 0,-1 0,1-1,-1 0,0 0,-1-1,1 0,-2 1,-17 5,-1-1,1-1,-8 0,-134 20,-13-6,82-10,-277 35,-356 35,-386-31,898-46,-408-3,534-5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9:48:13.9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1423 0,'-128'31,"-51"21,117-30,1 3,1 3,-46 30,46-19,2 4,1 1,3 4,-41 46,7 3,4 4,-15 33,15-8,67-98,1 3,1-2,-5 21,14-34,0 2,2-1,0 1,0-1,2 1,0 0,0 7,3-11,-1 1,1-2,1 1,1-1,-1 1,2-1,0 0,0 0,1 0,3 5,5 7,1 0,2-1,0-1,8 8,78 85,-101-115,161 167,40 43,-145-146,-4 3,19 31,-53-69,-2 0,0 2,-2 1,-1-1,-2 2,-1 1,-1 0,-1 0,-3 0,4 37,-8-45,-1 0,-2 0,0 1,-1-1,-2-1,-6 24,5-28,-1 0,-2-2,0 1,-1 0,0-2,-2 1,0-1,-10 11,4-9,-1 0,0-2,-2 0,0-2,-1 1,0-3,-2 0,-18 8,-35 15,-1-3,-6-3,66-26,-55 20,1 0,2 4,-29 17,73-33,8-5,0 0,-7 8,23-17,1 0,-1 1,1-1,-1 0,1 0,0 1,-1-1,1 0,0 1,-1-1,1 1,0-1,-1 0,1 1,0-1,0 1,-1-1,1 1,0-1,0 2,0-2,0 1,0 0,0-1,0 0,0 1,1-1,-1 1,0-1,0 0,1 1,-1-1,0 0,0 1,1-1,-1 0,0 0,1 1,-1-1,1 0,-1 0,0 0,1 1,-1-1,28 7,53-1,36-4,-6 1,-92-2,271 19,-238-13,-2 2,1 3,-1 2,28 13,-66-23,0 2,-1-1,0 2,0-1,0 2,-1 0,5 5,-10-9,-1 2,1-1,-1-1,0 3,-1-2,1 1,-1 0,0 0,-1 0,1 1,-1-1,0 1,0 0,-1 0,0 2,1 5,-1 1,-1 1,-1-1,0 0,0 0,-1 0,-1 0,-3 9,-6 16,-2-1,-9 20,-48 96,-12 8,-60 127,96-180,5 3,-22 88,50-145,2 1,3-2,1 3,3-1,2 0,3 0,2 2,4 6,2 1,4-1,1-1,8 14,6 10,4-1,31 60,2-16,32 45,84 111,-75-132,36 33,-70-103,2-4,63 52,34 7,-113-97,2-2,46 21,-47-35</inkml:trace>
</inkml:ink>
</file>

<file path=ppt/ink/ink3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4:09.08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0 100 0,'24'0'125,"151"0"-125,-26 0 16,-74 0-16,25 0 15,-1 0 32,51 0-47,-101 0 0,151 0 0,-126 0 16,1 0-16,0-25 15,-1 25 1,26 0-16,-25 0 16,-25 0-16,-1-25 15,1 25-15,-25 0 16,0 0-1,75 0-15,-26 0 16,26 0-16,-25 0 16,24 0-16,26 0 0,-51 0 15,26 0-15,49 0 16,76 0-16,24 0 16,-50 0-1,-50 0-15,1 0 0,-1 0 16,-74 0-16,24 0 15,-49 0 1,25 0-16,-50 0 16,0 0-16,0 0 0,-1 0 15,1 0 1,0 0-16,0 0 0,25 0 16,0 0-1,0 0-15,-26 0 31,76 0-31,-75 0 0,0 0 16,25 0 0,-1 0-16,26 0 31,-50 0-15,25 0-16,0 0 15,-25 0-15,-1 0 16,1-25-16,0 25 0,0 0 15,0 0-15,0 0 16,0 0 0,0 0-1,0 0 17,0 0-17,-1 0-15,26 0 16,0-25-16,-25 25 0,0 0 15,0 0-15</inkml:trace>
</inkml:ink>
</file>

<file path=ppt/ink/ink3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5:08.38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0 299 0,'0'-30'0,"0"1"46,30 29-46,29 0 0,207 0 0,-60-30 16,-88 0 0,89 30-16,-89 0 15,29 0 1,31 0-16,-60 0 0,30 0 0,-30 0 16,59 0-16,0 0 15,60 0-15,58 0 16,30 0 15,383 0-31,-413 0 0,-176 0 0,146 0 16,1 0-16,89 0 15,-60 0 1,0 0-16,0 0 0,-206-29 16,177 29-16,0-59 15,88 59 1,59 0-1,-295 0 1,89-29-16,-148 29 16,0 0-1,1 0-15,57-30 0,-87 30 32,29 0-32,-29 0 15,-1 0-15,1 0 31,87-29-31,-87 29 16,29 0-16,0 0 0,-29 0 16,0 0-1,-1 0-15,0 0 32,0 0-1,1 0-31,0 0 47</inkml:trace>
</inkml:ink>
</file>

<file path=ppt/ink/ink3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5:13.38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0,'25'0'16,"0"0"15,100 25-31,-75 0 16,-26-25-1,26 0-15,-25 0 16,0 0 0,25 0 15,-25 0-16,0 25-15,0-25 16,24 0 0,-24 0 62,0 24-63,0-24-15,0 0 63,0 0-32,0 0-15,0 0-16,0 0 31,24 0-31,-24 0 31,0 0-31,0 0 0,0 0 16,25 0 15</inkml:trace>
</inkml:ink>
</file>

<file path=ppt/ink/ink3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5:16.86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27 0,'0'-25'47,"25"25"94,0 0-141,0 0 0,25 0 15,0 25 1,74-25-16,-74 0 16,74 0-1,1 25 1,-75-25-16,-1 0 0,-24 0 15,0 0-15,0 0 32,25 0-32,-25 0 0,0 0 47,0 0-32,0 0-15,-1 0 16,26 0-1,-25 0-15,0 0 16,0 0-16,25 0 0,-25 0 0,24 0 31,26 0-31,-50 0 16,0 0-16,0 0 31,0 0-31,0 0 16,25 0-1,-26 0 1,1 0 0,25 0-16,-25 0 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6:14:32.5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8 188,'-2'7,"-3"16,5-23,0 1,0-1,0 0,0 1,0-1,0 0,0 1,0-1,0 1,0-1,0 0,0 1,0-1,0 0,0 1,0-1,0 0,1 1,-1-1,0 0,0 1,0-1,1 0,-1 1,0-1,0 0,1 0,-1 1,0-1,1 0,-1 0,0 0,1 1,-1-1,0 0,1 0,-1 0,0 0,1 0,-1 0,0 0,1 0,-1 1,35-6,31-7,0 0,829-118,-521 90,134 12,376 26,-751 3,329 16,348 78,-218-20,-351-49,596 61,-760-80</inkml:trace>
</inkml:ink>
</file>

<file path=ppt/ink/ink4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5:20.26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0,'50'0'78,"-26"0"-47,176 0-31,-1 0 0,-124 0 16,-1 0-16,-49 0 31,25 0-31,-25 0 31,25 0-31,-25 0 16,49 0-16,-49 0 0,0 0 31,0 0 1,0 0-17,25 0-15,-25 0 0,0 0 16,-1 0-16,1 0 15,0 0-15,25 0 16,-25 0-16,0 0 31,0 0-15,0 0 0,24 0-1,-24 0 1,0 0-16,0 0 15,0 0 189,50 0-204,-50 0 0,0 0 15,-1 0 1</inkml:trace>
</inkml:ink>
</file>

<file path=ppt/ink/ink4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6:11.67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0 344 0,'0'-25'140,"50"0"-109,125 25-15,123-50 0,-198 50-16,124-25 15,-149 25-15,24 0 16,1 0 15,49 0-31,-99 0 0,0-25 16,-25 25-1,75 0-15,-76 0 32,101 0-32,-100 0 0,25 0 15,24 0 1,-49 0 0,25 0-16,-25 0 0,0 0 0,0 0 15,0 0-15,0 0 63,0 0-32,24 0-31,-24 0 16,25 0-1,-25 0 1,0 0-16,0 0 15,25 0 1,-1 0-16,-24 0 16,25 0-16,-25 0 15,25 0-15,0 0 16,-1 25-16,1-25 47,25 0-47,-25 0 31,-1 0-31,-24 0 31,0 0-31,0 0 16,0 0-16,0 0 16,25 25-1,25 0-15,-75 0 31,74-25-31,-49 0 0,0 0 32,25 0-32,99 25 15,-99-25-15,-25 0 16,50 0 0,24 0-1,-49 0-15,-25 0 0,25 0 16,0 25-16,-26-25 31,1 0-31,0 0 0,25 0 16,0 25-1,25-25-15,-26 0 16,1 25-16,0-25 16,0 0-1,0 0-15,-25 0 16,-1 0-16,1 0 0,0 0 15,0 25-15,0-25 32,25 0-32,-25 0 0,0 0 15,49 0-15,-24 0 16,0 0 0,0 0-16,0 0 0,-1 0 31,26 0-31,-50 0 0,25 0 0,-25 0 15,24 0-15,-24 0 16,0 0 0,25 0-1,-25 0 1,0 0 0,0 24-16,0-24 15,0 0 1,-1 0-1,1 0-15,0 0 16,0 0 0,0 0-1,25 0-15,-25 0 16,0 0-16,0 0 0,24 0 16,51 0-16,-25 0 15,-1 0-15,1 0 16,0 0-16,49 0 15,-49 0-15,0 25 0,-25-25 32,-26 0-32,1 0 31,0 0-31,0 0 31,0 0 125,0 25-140,0-25-16,25 0 0,-25 0 16,-1 0-16,26 0 15,0 0 1,-25 0-16,25 0 16,-25 0-16,0 0 31,0 0-16,-1 0 48,1 0-63,0 0 16,0 0-1,0 0-15,0 0 16,75 0-1,-76 0-15,26 0 16,0 0 0,0 0-1,0 0 1,24 0-16,-49 0 0,25-25 16,0 25-16,49-49 15,-49 49 1,25 0-16,-50 0 15,0 0 1,0 0 0,0 0 62,-1-25-78,1 0 15,0 0 1,0 25-16,0 0 31,0 0 204,124-50-235,-124 50 0,25 0 0,0-25 15,74 25 1,-74-25-16,-25 25 16,0-25-16,0 25 15,0 0 1,0 0 109,0 0-110,0 0-15,-1 0 0,1 0 16,0 0-16,0 0 31,0 0 16,0 0-47,0 0 16,0 0-16,0 0 15,0 0 1,24 0-16,-24 0 31,50 25-31,-50 0 16,25-25-16,-25 0 16,-1 0-1,26 0-15,-25 0 16,0 0-1,75 0-15,-75 0 16,24 0-16,-24 0 16,25 0-1,-25 0-15,25 0 16,0 0 0,-1 0-16,1 0 15,-25 0-15,0 0 0,0 0 16,0 0-1,25 0-15,-25 0 32,24 0-32,26 0 15,-50 0 1,0 0-16,0 0 0,0 0 16,0 0-16,-1 0 31,1 0 141,0 0-172,125 0 15,-125 0 1,24 0-16,51 0 31,-50 0-31,-25 0 0,-75 0 531,25 0-515,-25 0-16,0 0 0,25 0 16,-99 0-16,74 0 15,-74 0 1,49 0-16,-25-25 16,26 25-16,-26 0 46,-74-25-46,99 25 0,-74 0 0,24 0 16,75-25-16,0 25 16,1 0-1,24 0-15,0 0 0,-25 0 16,-25 0-16,50 0 31,-49 0-31,-51-49 16,75 49-16,-24 0 15,-51-25-15,75 25 16,1 0-16,-26 0 16,25 0-16,0-25 31,1 25-31,-1 0 0,25 0 16,-75 0-16,50 0 15,-24 0-15,-1-50 0,25 50 16,-25 0-16,1 0 15,24 0-15,-50-25 16,51 25 0,24 0-16,0 0 15,0 0-15,0 0 16,-25 0 0,25 0-16,-25 0 15,1 0 1,-1 0-16,25 0 15,-25 0-15,25 0 16,0 0 0,0 0-16,1 0 0,-1 0 0,0 0 31,0 0-15,0 0-16,0 0 15,0 0-15,0 0 0,0 0 16,0 0-1,0 0-15,1 0 16,-26 0 0,0 0-1,25 0 1,-25 0 0,0 0-16,1 0 15,-26 0-15,0 0 0,-149 0 31,25 0-31,50 0 16,74 0-16,25 0 16,0 0-16,-25 0 15,26 0-15,-26 0 16,-25 0 0,-124 0-16,174 0 15,-74 0 1,99 0-16,0 0 15,0 0 1,0 0-16,0 0 16,1 0-16,-26 0 15,-25 0-15,-49 0 16,49 0-16,-124 25 16,-1 0-16,-24 0 15,-25-25 1,0 0-16,50 0 0,74 0 0,-24 0 15,49 0-15,51 0 16,-26 0 0,25 0-16,0 0 0,25 0 31,1 0-31,-1 0 0,0 0 16,0 0-1,0 0-15,0 0 16,-25 0-16,-49 0 31,-125 0-31,74 0 16,-248 0-16,198 0 15,51 0-15,0 0 0,-26 0 16,101 0 0,-26 0-1,50 0-15</inkml:trace>
</inkml:ink>
</file>

<file path=ppt/ink/ink4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6:36.87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0 265 0,'0'25'141,"24"-25"-110,1 0-15,25 0-16,0 0 15,0 0-15,-25 0 16,24 0-16,1 0 15,-25 0-15,25 0 16,-25 0-16,25 0 31,-1 0-31,1 0 16,0 0-16,0 0 16,25 0-1,24 0-15,-49 0 16,0 0-16,0 0 15,-1 0-15,1 0 16,100 0 0,-51 0 15,-74 0-31,50 0 0,-50 0 16,49 0-1,-49 0 1,25 0-16,-25 0 15,0 0-15,0 0 16,0 0-16,0 0 16,24 0-16,-24 0 0,50 0 15,-25 0-15,25 0 16,24 0-16,51 0 16,49 0-16,-25 0 15,-24 0-15,-1 0 16,50 0-16,-149 0 15,0 0-15,-25 0 16,0 0 0,-1 0 249,51 0-265,-25 0 0,149-25 32,-124 25-32,49-50 0,-24 50 15,49 0-15,1 0 16,-26 0-16,-24 0 31,99 0-31,-149 0 0,25 0 16,-26 0-16,26 0 15,-50 0 1,0 0-16,0 0 0,0 0 125,25 0-125,24 0 16,26 0-16,0 0 15,24 0-15,25 0 16,399-25 31,-324-50-47,1 50 0,-176 25 15,26 0 17,0 0-32,-50 0 0,0 0 15,49 0-15,1 0 0,-25 0 16,0 0-1,49 0-15,-74 0 16,0 0-16,25 0 16,0 0-1,-1 0-15,-24 0 32,25 0-32,-25 0 0,0 0 15,50 0 1,-1 0-1,-49 0-15,25 0 16,0 0-16,25 0 0,-26 0 16,1 0-16,0 0 15,0 0 1,49 0 0,-24 0-16,-50 0 15,0 0-15,0 0 141,0 0-141,24 0 15,1 0 1,0 0-16,-25 0 16,25 0-16,24 0 15,-49 0-15,25 0 16,0 0-16,0 0 16,0-24-16,-1 24 15,26 0 1,-25 0-1,0 0 1,24-25-16,-24 25 16,75 0-1,-26-25-15,-24 25 0,174 0 32,-124 0-32,-26 0 15,51 0-15,-1 0 16,-24 0-16,-26 0 15,51 0-15,-1 0 16,-25 0 0,26 0-16,-100 0 15,-1 0 1,51 0-16,-75 0 47,0 0-32,25 0 17,-25 0-17,0 0-15,-1 0 16,1 0 0,0 0-1,50 0-15,-50 0 0,0 0 16,0 0-1,0 0 1,-1 0 0,1 0-1,25 0-15,-25 0 0,0 0 16,0 0-16,25 0 47,-25 0-47,-1 0 0,1 0 47,0 0 93,0 0-108</inkml:trace>
</inkml:ink>
</file>

<file path=ppt/ink/ink4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7:22.97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0 120 0,'74'0'94,"26"0"-94,49 0 15,50 0-15,26 0 16,24 0 0,99 0-16,-223-25 31,149 0-31,-175 25 0,-24-24 0,49 24 15,-49 0-15,50 0 16,-51 0-16,76 0 16,-51 0-16,-24 0 15,50 0-15,-51 0 16,1 0 0,25-25-16,-26 25 0,1 0 15,0 0-15,99 0 16,-74 0-16,-51 0 15,1 0-15,25 0 16,-25 0 0,74 0-16,-74 0 15,75 0-15,-26 0 0,-24 0 16,25 0-16,-76 0 16,26 0-16,-25 0 15,0 0 1,0 0-1,0 0 1</inkml:trace>
</inkml:ink>
</file>

<file path=ppt/ink/ink4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7:27.51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76 0,'50'0'78,"49"0"-63,51 0-15,-100 0 47,-1 0-47,26 0 0,-50 0 0,0 0 0,0 0 16,0 0-16,0 0 0,49-25 16,-24 25-16,0 0 15,25 0-15,-26 0 16,1 0-16,0 0 15,50 0 17,24 0-32,-74 0 0,25 0 15,-26 0 1,1 0-16,25 0 0,0 0 31,99 0-31,-124 0 16,0 0-16,-26 0 0,1 0 31,25 0-31,-25 0 63,50 0-63,-50 0 15,24 0 16,26 0-31,-50 0 0,0 0 16,50 0-16,-50 0 31,24 0-31,-24 0 0,0 0 16,0 0-16,0 0 141,0 0-141,25 0 0,-25 0 0,24 0 15,1 0 1,50 0-16,-25 0 15,-1 0-15,-24 0 16,75 0 0,-101 0-1,26 0-15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0:38:21.4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1,'10'0,"20"0,0 0,0 2,0 2,20 4,-22-3,1-1,-1-1,1-2,0-1,5-1,16 0,4 3,30 7,30 9,-28-4,22-1,165 12,2-9,-221-12,1 3,-1 2,0 2,0 3,6 1,-28-8,0 2,-1 1,0 1,2 3,30 16,7 3,26 20,-80-43,0 2,0 1,-4-3,2 0,-1-1,5 3,-13-9,0 0,0 1,0 0,-1 0,0 0,3 3,13 14,9 2,-17-14,0 0,-1 2,0-1,0 1,-1 0,1 4,-2-2,19 28,32 38,-46-66,1 0,-1-1,2-1,0 0,6 3,14 9,-3 0,3 0,-2 2,1 3,-24-16,0 0,-1 0,0 1,0 2,10 13,28 32,3 5,10 20,4 18,17 42,-45-75,64 137,-69-144,2-1,2-2,27 31,-52-73,0 1,1 4,15 28,16 15,-14-23,-2 2,16 37,-29-53,8 19,-7-7,-7-22,-1 0,-1 1,0 0,-2 0,0 1,0 9,-3 163,-2-101,1-86,-1 1,1-1,-1 0,-1 0,1 1,-1-1,0 0,-1 0,0-1,1 1,-2 0,1-1,-1 0,0 0,-1 2,-3 3,1 1,0 1,1-1,1 1,-1 0,2 1,-1 1,-1 7,1 0,1 1,-1 17,0 87,2-37,0-59,-1 0,-6 17,-3 19,7-35,-1-1,-4 4,-3 18,4-22,-1-1,-1 0,-5 8,-13 29,13-26,-2-1,-2-1,-24 34,33-53,-8 18,11-18,-2 0,-3 4,8-14,1 0,1 1,-3 6,-6 13,-13 18,7-14,2 1,-10 29,-19 90,9-24,7-44,24-65,-1 0,-1-1,-1 0,-1-1,0 0,-1 0,-1-1,-5 4,-23 31,23-30,0 0,-1-2,-14 13,9-15,0-1,-1-1,-7 3,5-4,0 2,2 0,-3 4,8-5,0-2,-2 0,0-2,0 0,-1-1,0-1,-10 2,-4 3,1 3,-3 2,-9 8,-14 8,19-16,-158 84,197-102,1 0,-1 0,1 0,0 1,0-1,0 1,0-1,0 1,0 0,1-1,-1 1,0 1,-9 15,4-10,-1 0,0-1,-5 4,0 0,10-9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0:38:49.15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365 273,'21'0,"-1"-2,0 0,0-2,0 0,0-1,-1-1,1-1,-1 0,-1-2,0 0,0-1,-1-1,6-5,-12 9,0 0,0 1,0 1,0 0,3-1,28-12,-14 6,1 2,-1 0,2 2,0 2,5-1,33-7,100-26,-131 33,1 1,-1 2,9 2,114 2,-67 1,-76-1,0 1,0 1,0 1,10 2,38 9,38 9,13 5,-48-11,0-3,2-3,42 9,-104-18,0 1,0 0,0 0,0 1,7 4,13 7,-4-5,-8-4,-1 0,0 1,0 1,0 0,-1 1,10 9,1 5,0-2,2-1,0-2,1 0,-3-3,0 2,13 13,6 3,-10-6,27 27,-35-30,0-1,2-1,18 11,-12-13,-8-5,-1 0,-1 2,0 1,4 5,-8-7,-16-12,0-1,1 0,-1 1,-1 0,1 0,0 0,0 2,113 156,-28-42,-84-112,0 0,-1 0,0 0,-1 1,1 0,0 6,11 56,-5-17,9 11,24 54,-23-65,12 20,-4-12,-15-30,-2 0,-1 1,2 19,-1-5,-6-32,-2-1,0 1,-1 0,1 11,-4 339,0-354,-1 0,0 0,0 1,-1-1,-1-1,0 2,-4 14,3-9,-8 27,-15 33,14-40,-3 16,2-5,-40 107,47-130,1 0,1 8,-3 5,0 1,-15 68,20-86,0 0,-2 0,-1 0,-6 14,9-27,0 1,-1-1,0 0,-1 0,-4 4,-16 22,8-11,0-1,-10 9,19-21,1 0,0 0,0 0,1 3,-20 25,18-27,0-1,0 0,-1 0,0-1,-1 0,0-1,-4 2,-33 14,39-21,1 1,-1 0,1 0,1 1,-1 0,1 1,-1-1,2 1,-4 4,-31 32,9-9,-31 36,54-59,1-1,-1 1,2 0,0 1,0 0,1 0,-3 6,6-11,0 0,0 0,-1 0,0 0,0 0,0-1,-1 1,1-1,-5 3,-9 6,0 0,-8 4,11-9,0 2,0 0,-12 13,0 3,-2-2,-5 2,-35 31,59-50,-1 0,-1-1,1 0,-1 0,-1-2,1 1,-6 0,-37 19,18-5,18-9,0-1,-1 0,-1-1,-11 2,-51 11,-2-3,-1-5,0-3,0-4,-55-3,11-1,-6-1,97-2,0-3,0-1,0-2,-20-7,36 9,1 0,-1 2,0 0,0 2,-10 0,2 1,0-2,-16-3,42 3,0 0,0-1,0 0,1 0,-1 0,1 0,-1-1,1 0,-4-3,-10-5,-43-23,-1 4,-34-11,-27-12,80 29,29 16,0 1,-1 0,-2-1,-65-21,-10-4,-29-18,111 47,7 3,0 0,0 0,1 0,-1 0,0-1,0 1,1-1,-1 0,1 0,-1 0,1 0,0-1,2 3,0 0,0 0,0 0,0 0,0 0,0-1,0 1,1 0,-1 0,0 0,0 0,0 0,0 0,0-1,0 1,0 0,1 0,-1 0,0 0,0 0,0 0,0 0,0 0,0 0,1 0,-1 0,0 0,0 0,0 0,0 0,1 0,-1 0,0 0,0 0,0 0,5-1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0:38:54.7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961 3642,'-8'-1,"0"1,0-2,1 1,-1-1,0-1,1 1,0-1,0 0,0-1,0 0,0 0,-6-5,-5-6,0 0,1-1,-11-13,-170-196,125 139,-37-61,59 72,-16-37,42 66,2-1,-17-50,-18-58,52 129,0 0,-1-18,-3-15,-22-125,31 173,-48-270,41 239,3 24,2-1,0 0,1 0,2-268,1 246,5-232,-3 248,1 0,2 0,0 0,1 1,5-9,-9 23,0 0,1 1,0-1,1 1,0 0,1 0,0 0,0 1,5-5,8-7,-8 9,0 0,7-6,119-84,-104 74,-1-2,-2-1,11-15,30-31,44-40,-45 42,-60 63,0 0,-1-1,0-1,6-11,-3 4,1 1,1 1,0 0,1 1,1 1,1 1,3-2,48-31,-66 46,2-1,-1 0,1 0,0 0,0 1,1-1,-1 1,0 0,1 0,-1 0,1 1,0 0,-1 0,1 0,0 0,2 1,0-1,0 0,0 0,0-1,-1 0,1 0,-1-1,1 0,-1 0,0 0,0-1,0 0,0 0,3-4,-4 5,0-1,0 1,1 0,-1 1,0-1,1 1,0 0,-1 0,3 0,15-5,5-3,-17 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0:45:18.0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1 285,'141'-1,"171"3,-218 5,57 12,94 26,-147-26,-9-2,111 20,-131-28,68 1,201-10,152 5,290 8,-774-13,212 9,-48-1,436-5,-528-3,37-5,78-14,-116 10,318-32,122-13,-352 41,143 9,-129 4,554-19,-241 5,-100 8,-279-2,57-13,-42 4,238-16,35 15,378 15,-698 3,1-4,-1-3,0-4,-1-4,34-12,-86 21,0 1,20-1,15-2,264-58,-274 55,156-25,-288 35,-122 4,173-3</inkml:trace>
</inkml:ink>
</file>

<file path=ppt/ink/ink4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7:41.68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3 0,'124'0'203,"150"0"-203,-174 0 15,24 0 1,-24 0-16,-25 0 16,49 0-1,-24 0-15,24 0 0,-49 0 16,0 0-16,-1 0 15,1 0 1,-50 0-16,0 0 47,0 0-31,0 0-16,24 25 15,-24-25 1,50 0-1,-50 0-15,0 0 16,0 0 0,25 0-1,-26 0 1,1 0-16,0 0 0,0 0 16,0 0-1,0 0 1,0 0-16,0 0 15,0 0 235,24 0-250,-24 25 16,25-25-16,-25 0 16,0 0-16,0 0 15,0 0 1,0 0-16,0 0 16,-1 0-1,1 0-15,0 0 94,0 0-78,0 0-1,0 25-15,0-25 0,0 0 0,0 0 31,25 0-31,-26 0 16,1 0-16,0 0 16,0 0 15,25 0-31,-25 0 16,25 25-1,-1-25-15,-24 0 0,0 0 0,25 0 0,0 0 16,0 25-16,-1-25 15,26 0 1,-50 0-16,0 0 16,0 0 46,0 0-62,0 0 16,0 0-1,-1 0-15,1 0 16,0 0-16,0 0 0,0 0 16,0 0-16,0 0 31,0 0 16,25 0-47,224 0 15,-50 0 1,-150 0-16,-24 25 16,25-25-16,-25 0 15,24 0-15,-24 0 16,50 0-16,-50 25 16,-1-25-16,-24 0 0,25 0 15,0 0-15,-25 0 16,0 0-16,0 0 31,-1 0-31,1 0 16,0 0-1,0 0 48,0 0-32,25 0-15,-25 0-1,0 0 17,0 0-17,0 0-15,-1 0 16,1 0 31,0 0-16,0 0 16,0 0-32,0 0 1,0 0 47,0 0-48,0 0 63,0 0-31,-1 0-47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6:14:33.9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66,'22'-7,"1"1,-1 0,1 2,0 1,7 0,-6 1,139-13,10 8,167 5,-227 3,1080-12,-467 12,-1 51,-224 17,22 2,-435-62</inkml:trace>
</inkml:ink>
</file>

<file path=ppt/ink/ink5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7:50.84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2334 50 0,'-49'-25'125,"-51"25"-110,25 0 17,-99 0-32,74 0 15,-74-25-15,74 25 16,51 0-16,-26 0 16,25 0-16,25 0 0,0 0 15,0 0 16,0 0-15,-24 0 0,-1 0-16,0 0 15,0 0-15,-24 0 16,24 0-16,0 0 0,0 0 31,0 0-31,25 0 0,0 0 16,1 0-16,-1 0 31,0 0-31,0 0 16,0 0-16,0 0 0,0 0 31,25 25 469,0 0-484,0 50-16,0-50 0,0 24 15,0-24-15,0 25 0,0-25 16,0 0-16,0 0 47,0 25-47,0-25 15,0 24-15,0-24 16,0 25-16,0-25 16,0 0-1,0 25 1,0-1-16,0-24 0,0 25 0,0 0 47,0 25-47,0-50 0,0 24 0,0 1 15,0 0-15,0-25 16,0 0-16,0 25 16,0-1-16,0 1 15,0 0 16,0-25-31,0 25 0,0-1 16,0-24-16,0 25 16,0-25-16,0 0 0,0 0 15,0 0-15,0 0 16,0 0-16,0 0 16,0 24-1,0-24-15,0 0 16,0 0-1,0 0 64,0 0-79,0 0 15,0 0 16,0 0 63,-25-1-78,25 1-16,0 0 31,-25 50-31,25-50 16,0 25-16,0-25 31,0-1-31,0 1 0,-25 0 156,25 0-156,0 0 235,0 0-220,0 0 16,0 0-15,-24-25 0,24 50-1,0-26 1,0 1 15,0 0 0,-25-25-31,25 25 16,0 25-16,0-25 0,0 0 16,0 0-1,-25 49 1,25-49 0,0 0-16,0 0 0,0 0 31,-25 0-31,25 0 15,0 0-15,0 0 16,0 0-16,-25 24 16,25-24-1,0 0 17,0 50-32,-25-25 15,25-1-15,0-24 16,-25 0-16,25 0 15,0 0 1,0 25-16,0-25 16,-25 25-16,25-26 31,-25 26-31,25-25 16,0 25-16,0-25 0,0 0 31,0 0-31,0 0 15,0-1-15,0 1 16,0 0-16,0 0 16,-25 0-1,25 0-15,0 0 16,0 0 15,0 25-31,-24-50 0,24 24 16,0 1-1,-25 0-15,25 0 16,0 0 0,-25 0-16,25 0 15,0 0 1,0 25-16,0-25 16,0-1-16,0 1 15,0 50 1,0-50-16,-25 25 15,25 0 1,0-26-16,0 26 16,0-25-16,0 25 47,-25 25-47,25-50 0,0-1 15,0 1-15,0 0 16,0 0-16,0 25 15,-25-25-15,25 25 16,0-1 0,0 1-16,0 0 15,0 0 1,0 25 46,0-1-62,0 1 0,0 224 0,0-175 0,0-49 16,0 0-16,0-1 16,0-24-16,0 0 15,0-25 1,0 25-16,0-25 16,0 24-16,0-24 15,0 0-15,0 50 31,0-50-31,0 25 0,0 24 16,0-24 0,0 0-1,0 25-15,0-25 0,0-1 0,0 26 16,0-25 0,0 74-1,0-74-15,0 0 0,0-25 16,0 50-16,0-26 31,0 51-31,0-75 16,0 25-16,0 49 0,0-49 15,0 25 1,0-1-16,0-24 0,0 25 16,0 0-16,0-25 15,0-1 1,0 126-16,0-150 15,0 74 1,0-49-16,0 0 0,0-25 16,0 124-1,0-99-15,0-25 16,0 25-16,0-1 31,0 1-31,0 0 0,0 0 16,0 0-16,0-26 15,0 51-15,0-25 16,0-25-16,0 25 16,0-25-16,0 24 15,0 1-15,0 0 0,0 0 32,0 49-32,0-49 31,0 75-31,0 99 0,25-100 15,-25 1-15,0-50 0,75 49 16,-50-49-16,-25 24 16,24 1-1,26 99-15,-25-149 0,-25 25 16,25-1-16,-25-24 16,25-25-16,0 50 31,0 0-31,-25-51 0,25 1 15,-25 25 1,0-25-16,0 25 0,25-25 16,-1 25-16,1-1 15,-25 1-15,25 0 32,25 50-32,-25-51 15,0 26-15,25 25 16,-25-26-16,24 1 15,26 25 1,-75-75-16</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0:52:26.6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42,'7'-3,"0"0,0 1,1 1,-1-1,1 1,-1 0,1 1,3 0,8-1,515-10,-383 11,2536 1,-364-1,-2173 1,174-2,-278-1,-1-1,23-6,-47 5</inkml:trace>
</inkml:ink>
</file>

<file path=ppt/ink/ink5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9:16.03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15 0,'50'0'218,"50"0"-218,-76 0 0,26 0 16,-25 0-16,0 0 16,0 0 15,50 0-31,-50 0 0,-1 0 16,51 0-1,-50 0-15,25 0 16,-25 0-16,0 0 15,0 0 1,-1 0-16,1 0 16,0 0-16,0 0 109,0 0-93,25 0-1,-25 0-15,0 0 16,0 0-16,-1 0 16,1 0-1,0 0-15,25 0 31,-25 0 32,0 0-47,0 0-16,25 0 31,49 0-31,-24 0 15,-25 0-15,0 0 0,-26 0 16,26 0-16,-25 0 16,25 0-16,-25 0 15,0 0 110,25 0-125,-1 0 0,1 0 0,25 0 16,-25 0 15,149 0-31,0 0 0,-149 0 16,-25 0-1,25 0-15,-25 0 16,-1 0-16,1 0 125,25 0-109,0 25-1,-25-25-15,25 0 16,-1 0-16,1 0 16,125 0-1,24 0 1,-100 50-16,26-50 15,-26 0-15,-24 25 16,124-25-16,-149 0 16,0 0-1,-25 0-15,0 0 110,0 0-95,0 0-15,0 0 16,24 0 0,1 0-16,25 0 0,0 0 15,49 0-15,-24 0 16,49 0-16,-24 0 31,49 0-31,-149 0 0,25 0 0,-1 0 0,-24 0 16,0 0-16,0 0 31,0 0 0,0 0-15,25 0-16,-25 0 15,0 0 1,24 0 0,1 0-16,0 0 15,-25 0-15,0 0 16,25 0 0,-1 0-16,-24 0 15,0 0 32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0:56:27.2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1,'108'-1,"189"4,-198 2,96 18,-130-14,0-3,14-2,129-5,-80-1,2210 2,-593 0,-1503 0,-46 0,212 0,-384 0</inkml:trace>
</inkml:ink>
</file>

<file path=ppt/ink/ink5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29:30.19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0 178 0,'25'0'157,"75"0"-142,49 0-15,-49 0 0,24 0 16,26 0-16,-1 0 0,-49-25 0,24 25 15,-74-25-15,25 25 16,-25 0-16,24 0 16,51 0-1,-75 0-15,-1-25 47,26 25-47,-50 0 0,25 0 16,-25 0-16,0 0 109,49 0-109,1 0 0,-25 0 0,0 0 16,-1 0-16,26 0 15,-25 0-15,-25 0 16,0 0-16,0 0 16,-1 0-1,1 0-15,0 0 16,25 0-16,-25 0 16,50 0-16,-1 0 0,-24 0 15,0 0-15,25 0 16,-1 0 15,51 0-31,-75 0 0,0 0 47,24 0-47,-49 0 0,50 0 0,-25-25 16,-1 25-1,-24 0 1,25 0-16,0-25 0,-25 25 15,25 0 1,-25 0-16,24 0 31,26 0-31,25 0 16,-75 0-16,0 0 16,-1 0-1,1 0-15,0 0 16,0 0-1,75 0-15,-50 0 0,24 0 16,-24 0-16,0 0 16,0 0-16,-25 0 15,24 0-15,1 0 16,0 0 0,0 0-1,49 0-15,-49 0 16,0 0-16,0 0 15,24 0 1,-24 0-16,25 0 16,0 0-16,-25 0 31,-26 0-31,1 0 16,0 0-16,0 0 15,0 0 16,0 0-31,0 0 32,0 0-17,49 0-15,-24 0 0,25 0 0,49 0 16,-49 0-16,0 0 16,49 0-1,-49 0-15,0 0 0,-1 0 16,1 0-16,50 0 15,-51 0-15,-24 0 16,25 0-16,-50 0 16,25 0-16,-1 0 15,1 0-15,0 0 16,-25 0 0,124 0-16,-99 0 0,25 0 31,-25 0-31,24 0 15,1 0-15,0 0 0,-25 0 0,24 0 32,-24 0-32,0 0 0,-25 0 0,25 0 15,49 0 1,-24 0-16,-50 0 31,25 0-15,-25 0-16,-1 0 15,26 0-15,-25 0 16,0 0-16,0 0 16,0 0-16,0 0 47,0 0-47</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19:51.1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19:52.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0,'1238'0,"-1218"0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19:54.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25,'11'-4,"1"0,-1 1,1 0,0 1,0 0,0 1,0 0,5 1,7-1,303-3,-185 6,120-3,-241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19:56.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24,'215'-11,"-58"1,192 7,-268 4,-60 0,0 1,0 1,2 1,3 1,22 1,300-3,-195-4,-150 1,9 0,1 0,-1 0,1 2,-1 0,0 0,2 1,-1 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19:58.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308 538,'3'-1,"0"1,0-1,0 1,-1-1,1 0,0 0,0-1,-1 1,1 0,0-1,1-2,23-9,0 6,1 2,-1 2,1 0,0 1,12 3,-17-2,485 1,-230 1,151-1,-448-1,1 0,0-2,0 0,0-1,0-1,-11-4,-31-15,-15-10,-6-3,-174-60,153 60,40 13,-15-2,-133-23,151 36,-85-27,32 8,27 12,-41-3,72 18,1 2,-7 3,28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6:14:35.9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2 483,'-1'0,"1"0,0 0,0 0,0 0,0 0,0 0,0 0,0 0,0 1,0-1,0 0,0 0,0 0,0 0,0 0,0 0,-1 0,1 0,0 1,0-1,0 0,0 0,0 0,0 0,0 0,0 0,0 0,0 0,1 1,-1-1,0 0,0 0,0 0,0 0,0 0,0 0,0 0,0 0,0 0,0 1,0-1,0 0,0 0,0 0,0 0,1 0,-1 0,0 0,0 0,0 0,0 0,0 0,0 0,0 0,0 0,1 0,-1 0,0 0,0 0,0 0,0 0,0 0,0 0,0 0,1 0,-1 0,0 0,0 0,0 0,0 0,16-1,21-5,88-13,1 5,9 4,256 2,-205 6,874-58,-321 12,-680 45,536-14,299 27,-171-9,-573-2,1127-52,-502-41,-236 22,252-8,-621 71,162 12,170 33,-348-23,340 32,-422-36,-1 3,68 21,-38-1,68 31,-107-37,60 14,-69-26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20:00.6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24,'57'-2,"32"-7,26-1,60 7,-131 5,0 2,44 10,-71-10,0 2,0 0,0 1,7 4,-9-3,0-1,1-1,0 0,0-1,7 0,-1-2,1-2,-1 0,6-2,-5 1,-1 0,23 4,-21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20:02.6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1,'168'-1,"182"3,-220 9,-60-3,10-4,-14-2,-1 3,0 3,24 7,-37-7,-31-5,0 1,8 2,-11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20:04.1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26,'23'-1,"0"-1,11-3,27-2,688-3,-467 11,-229-1,-34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20:06.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325 492,'1984'0,"-1976"-1,0 0,0 0,0 0,0-1,0-1,-1 1,2-2,36-9,5 4,0 3,45 0,108 6,-118 2,-76-2,0 0,0-1,-1 0,8-1,-7-3,-13 1,-16-1,-67-4,-76-11,-79-38,134 29,-93-11,123 30,-4 0,0-4,-194-37,189 40,0 4,-19 3,30 3,0-4,0-3,1-3,-59-18,71 15,0 3,-1 2,-28 2,-111-11,159 14,0-3,-14-4,-42-6,-39 6,108 10</inkml:trace>
</inkml:ink>
</file>

<file path=ppt/ink/ink6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0:18.57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0,'25'0'125,"75"0"-125,24 0 16,26 0-16,-1 0 0,100 0 16,0 0-1,-100 0-15,150 0 16,0 0-16,0 0 0,-50 0 15,-75 0-15,-74 0 16,-25 0-16,-26 0 16,1 0-16,-25 0 15,0 0-15,0 0 157,25 0-142,24 0 1,76 0-16,-76 0 15,26 0-15,25 0 16,124 0-16,-200 0 16,76 0-16,-75 0 31,74 0-31,-99 0 16,0 0 93,25 0-93,74 0-1,-49 0-15,25 0 16,-1 0-16,76 0 15,-101 0-15,1 0 16,0 0 0,124 0-1,-149 0-15,0 0 0,-26 0 16,1 0 0,0 0-1,25 0 1,-25 0-16,0 0 15,0 0 1,0 0-16,0 0 0,-1 0 31,26 0-15,-25 0 0,0 0-1,0 0 110,0 0-109,0 0-16,0 0 0,49 0 15,-24 0 1,25 0-16,-25 0 16,-25 0-16,-1 0 47</inkml:trace>
</inkml:ink>
</file>

<file path=ppt/ink/ink6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0:33.43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7125 105 0,'-25'0'16,"0"0"0,1 0-1,-1 0-15,-25 0 16,0 0-16,-25-25 16,1 25-16,-1 0 0,25 0 15,-74-24-15,24 24 16,0 0-16,26 0 15,-1 0-15,0-25 16,25 25-16,-24 0 16,24 0-1,-50 0 1,51 0-16,-1 0 0,0 0 0,0 0 16,0 0-16,1 0 31,-26 0-31,-25 0 0,50 0 15,1 0-15,-1 0 32,-25 0-32,-49 0 15,74 0-15,0 0 16,-25 0 15,-49 0-31,74 0 16,-25 0-16,25 0 0,-49 0 15,74 0 1,-75 0-16,26 0 0,24 0 16,-25 0-1,0 0-15,1 0 0,24 0 0,-75 0 16,51 0 0,-51 0-16,26 0 0,-51 0 15,75 0-15,-49 0 16,24 0-16,-24 0 0,24 0 31,25 0-31,26 0 0,-51 0 16,50 0-1,25 0-15,-24 25 0,24-25 16,-25 0-16,25 0 31,-100 0-31,101 0 16,-51 24-16,0-24 0,25 0 15,-24 0 1,-101 0-16,150 0 16,-99 0-16,-26 0 15,1 0-15,25 0 16,-26 0-16,1 0 16,-150 0-1,100 0 16,99 0-31,75 0 0,0 25 391,0-25-360,0 25 79,1 25-95,-1 0-15,25 0 16,-25-1-16,0-24 16,25 0-1,0 25 1,0-25-16,0 0 47,-25 50-47,25-26 0,0-24 0,-25 50 15,0 0-15,25-26 16,0 1-16,-25 0 16,25 0-16,0 0 15,0-25 1,0 49-16,0-24 15,0 0-15,0-25 16,0 25-16,0-1 47,0 101-47,0-75 0,0 49 16,0-49-16,0 49 31,0 51-31,0-126 0,0 1 0,0 25 15,0-25-15,0 0 32,0-26-32,0 1 0,0 0 31</inkml:trace>
</inkml:ink>
</file>

<file path=ppt/ink/ink6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0:36.72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9014 0 0,'-50'0'125,"-24"0"-125,24 0 0,-25 0 16,-199 74-1,25-49-15,75-25 0,74 0 16,-174 0 0,175 0-1,24 0-15,-99 0 16,99 0 15,-49 25-31,49-25 0,-50 0 16,51 0-16,-26 0 15,-149 0-15,174 0 16,-24 25-16,-1-25 16,1 0-16,24 0 15,25 0-15,-25 0 16,26 0-16,-51 0 0,50 0 15,0 25-15,-24-25 0,24 0 16,25 0 0,0 0-16,-25 25 15,0-25-15,1 0 16,-76 0 0,50 0-1,-99 0-15,124 0 16,-99 0-16,74 0 15,-24 0-15,24 0 16,-50 0-16,76 0 16,-26 0-16,0 0 15,-49 0-15,24 0 32,25 0-32,25 0 15,-24 0 1,-76 0-16,51 0 0,74 0 31,-125 0-31,26 0 0,74 0 0,-99 0 16,-51 0-16,126 0 15,-1 0-15,0 0 16,26 0 0,-151 0-16,101 0 15,-26 0 1,-124 0-1,100 0 1,-26 0-16,-24 0 0,125 0 0,-76 0 16,51 0-16,-1 0 15,25 0-15,-24 0 16,49 0 15,-50 0-31,75 0 31,-24 0-31,24 0 0,0 0 16,0 0-16,0 0 16,0 0-16,0 0 15,0 0 17,0 0-17,0 0-15,0 0 31,1 0 219,-1 0-234,0 0 109,0 99-125,25-74 0,0 50 16,0 0-1,-25-25-15,25 24 0,0-49 16,0 50-16,0-25 0,0-1 16,0 1-1,0 0-15,0 0 16,0 0-16,0-25 31,0 24-15,0 1 15,0 75-31,0-51 0,0 26 16,-25 25-1,25 74-15,-50-125 0,25 1 16,25 0-16,-25 49 15,1-49 1,-1 74-16,0-124 31</inkml:trace>
</inkml:ink>
</file>

<file path=ppt/ink/ink6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0:50.28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0 243 0,'25'-25'281,"25"25"-265,24 0-16,51 0 15,-26-25-15,26 25 16,-50 0 0,99-25-16,-99 25 15,-50 0-15,-1 0 16,1 0-1,0 0-15,0 0 32,25 0-32,25 0 15,24 0-15,-49 0 16,0-25-16,0 25 16,0 0-16,-26 0 15,1 0-15,0 0 31,0 0 94,0-25-109,25 25-16,49 0 16,-49 0-1,0 0-15,25-25 47,74 25-47,50 0 16,-124 0-16,-25 0 0,25 0 15,-1 0-15,26 0 16,-75 0-16,25 0 16,-1 0 15,-24 0-31,0 0 0,0 0 16,0 0 77,0 0-93,25 0 16,74 0 0,-49 0-16,49 0 0,-24 0 15,0 0-15,-26 0 16,1 0-16,0 0 15,-50 0-15,0 0 16,-1 0 187,51 0-203,0 0 16,0 0-16,24 0 0,-24 0 0,99 0 15,1 0-15,-76 0 16,275 0 0,-200 0-1,-25 0-15,-74 0 0,-25 0 16,-25 0 0,25 0 202,-1 0-202,126-75-16,-125 75 16,24 0-1,1 0 1,-50 0-16,0 0 156,0 0-125,99 0-31,-99 0 0,0 0 0,0 0 16,0 0 171,0 0-187,24 0 16,1 0 0,-25 0-16,0 0 15,25 0 1</inkml:trace>
</inkml:ink>
</file>

<file path=ppt/ink/ink6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1:17.092"/>
    </inkml:context>
    <inkml:brush xml:id="br0">
      <inkml:brushProperty name="width" value="0.07" units="cm"/>
      <inkml:brushProperty name="height" value="0.07" units="cm"/>
      <inkml:brushProperty name="color" value="#00CCFF"/>
      <inkml:brushProperty name="fitToCurve" value="1"/>
    </inkml:brush>
  </inkml:definitions>
  <inkml:trace contextRef="#ctx0" brushRef="#br0">0 58 0,'25'0'375,"0"0"-250,0 0-125,0 0 15,0 0 17,0 0-17,-1 0 1,26 0 0,-25 0 140,25 0-156,-25 0 15,25 0 1,-25 0-16,-1 0 16,1 0-1,0 0-15,0 0 172,50-25-172,-25 25 16,124 0-1,-50-25 1,26 25 0,49 0-16,-124 0 15,0 0-15,-51 0 16,1 0-16,0 0 453,0 0-453,25 0 16,25 0 343,-1 0-343,51 0-1,124 0-15,-125 0 16,-49 0-16,-25 0 16,-25 0-16,0 0 609,0 0-593,-1 0-1,1 0 1,25 0-1,0 0-15,0 0 0,0 0 0,24 0 47,-49 0-47,0 0 0,0 0 0,0 0 547,25 0-547,-25 0 0,0 0 31,24 0-31,-24 0 94,0 0-63,25 0-15,-25 0-16,25 0 0,-25 0 16,24 0-1,26 0-15,0 0 0,49 0 16,-49 0-16,49 0 0,-49 0 16,0 0-16,0 0 15,-26 0-15,1 0 16,-25 0-16,0 0 250,75 0-235,-26 0-15,1 0 0,0 0 16,-25 0-16,74 0 16,-99 0-1,0 0 1</inkml:trace>
</inkml:ink>
</file>

<file path=ppt/ink/ink6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1:26.355"/>
    </inkml:context>
    <inkml:brush xml:id="br0">
      <inkml:brushProperty name="width" value="0.07" units="cm"/>
      <inkml:brushProperty name="height" value="0.07" units="cm"/>
      <inkml:brushProperty name="color" value="#00CCFF"/>
      <inkml:brushProperty name="fitToCurve" value="1"/>
    </inkml:brush>
  </inkml:definitions>
  <inkml:trace contextRef="#ctx0" brushRef="#br0">395 188 0,'0'25'156,"0"0"-140,0 0-16,0 49 0,0-24 15,0 0-15,0 0 16,0-25-16,0 0 15,0-1 1,0 1 15,-25-25 563,-25-25-297,50 1-297,-25-1 0,25 0 47,-24 0-47,24 0 453,24 25-281,1 0-157,0 0 48,0 0-47,25 0 30,-25 0-14,0 0-17,0 0 1,24 0 0,-24 0 15,-50-25 313,-49 0-344,49 0 15,-50 0 1,50 25-1,0-25-15,25 1 79,0-1-64,0 0 1,0 0-1,0 0 17,0 0-32,0-25 0,0 0 15,0 1-15,0 24 32,0 50 171,0 74-203,0-74 15,0 0 1,0 0-16,0 0 0,0 0 0,0 0 16,0 24 30,0 1-46,0-25 32,0 0 61,0 0-77,0 0 0,0 0-16,0 0 0,0 0 15,0-1 626,-74 51-641,-26-25 0,50 25 16,0-50-16,26 0 15,-1-1-15,50-48 250,-1-1-250,26-25 16,-25 25-1,100-75-15,-100 75 16,-1 25-16,26-49 16,-25 24 156,-25-25-172,25 25 0,25-25 15,-50 0 1,50 50-16,-100 0 281,25 0-265,25 25-16,-50 0 15,25 25-15,0-25 16,0 0-16,1 0 16,-1-25 140,-25 0-156,50 25 281,0-1-265,0 26-1,0 100-15,0-76 16,0-49 15,0 0-31,0 0 16,0-50 484,0-25-485,0 26 1,0-26 125,0 25-126,0-50 1,0 50-16,0-25 16,0 25-16,0 1 15,0-1-15,0 0 16,0 0-16,25 50 359,25 0-359,-26 0 16,26-1-16,-25-24 15,0 25-15,0-25 63,-25 25-32,50 0-15,-25 0-1,0-25-15,24 50 16,-24-25-16,0 0 16,0 0-16,0 0 15,0-1 17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16:14:36.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53,'16'-7,"-1"1,1 0,0 1,0 1,14-1,24-2,8 1,-62 6,143-6,109 10,142 25,41 22,-236-21</inkml:trace>
</inkml:ink>
</file>

<file path=ppt/ink/ink7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1:55.016"/>
    </inkml:context>
    <inkml:brush xml:id="br0">
      <inkml:brushProperty name="width" value="0.5" units="cm"/>
      <inkml:brushProperty name="height" value="1" units="cm"/>
      <inkml:brushProperty name="color" value="#FFFF00"/>
      <inkml:brushProperty name="tip" value="rectangle"/>
      <inkml:brushProperty name="rasterOp" value="maskPen"/>
      <inkml:brushProperty name="fitToCurve" value="1"/>
    </inkml:brush>
  </inkml:definitions>
  <inkml:trace contextRef="#ctx0" brushRef="#br0">0 143 0,'33'0'172,"0"0"-172,65 0 16,-43 0-16,-11 0 15,11 0 1,76 0-16,-65 0 16,0 0-1,-1 0 1,99 0-16,-76 0 15,0-11-15,43 11 16,-32 0-16,10 0 16,-43 0-16,-22 0 15,10 0 1,-21 0-16,11 0 0,-22 0 16,-11 0-1,11 0 1,0 0 15,-11 0-31,22 0 16,-1 0-16,23 0 15,11 0 1,-22 0-16,22 0 0,11 0 16,-12 0-1,110 0 1,-87 0-16,11-11 15,-12 11-15,-21 0 0,-33 0 16,22 0 0,-34 0-16,12 0 31,55 0-31,-66 0 0,11 0 16,0 0-16,21-11 0,-21 11 15,22-22-15,11 22 31,-23 0-31,12 0 0,-11 0 0,11 0 0,-22 0 16,-1 0-16,12 0 16,-11 0-16,0 0 15,0 0 1,0 0-16,10 0 0,-21-11 16,0 11-16,0 0 31,0 0 0,-11 0-31,11 0 0,0 0 0,0 0 0,0 0 16,11 0-16,10-11 0,12 11 15,11 0 1,-22 0-16,44-11 31,10 11-31,-54 0 0,44 0 16,-34 0 15,-21 0-31,0 0 0,-11 0 0,-11 0 0,11 0 16,-11 0-16,0 0 15,0 0-15,0 0 0,0 0 32,0 0 14,10 0-46,-10-11 0,33 11 16,11 0 0,65-22-16,-54 22 0,11-22 31,-33 22-31,21 0 0,-54 0 16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9T21:22:26.0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0 221,'2468'0,"-2449"-2,1 0,-1-2,1 0,-1-2,0 1,0-2,13-8,18-4,32-7,7 3,57-20,-119 35,6-5,0 3,1 0,0 2,0 1,1 3,18 0,767 3,-370 5,456 20,-535 7,166 45,173 26,179-16,-322-77,-398-10,896-27,-64 0,-599 10,-157 7,2 11,-106 0,522 3,582-4,-1079-3,-2-6,102-22,-7-9,-130 24,-60 4,-20-2</inkml:trace>
</inkml:ink>
</file>

<file path=ppt/ink/ink7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21-09-27T20:46:07.381"/>
    </inkml:context>
    <inkml:brush xml:id="br0">
      <inkml:brushProperty name="width" value="0.5" units="cm"/>
      <inkml:brushProperty name="height" value="1" units="cm"/>
      <inkml:brushProperty name="color" value="#FFFF00"/>
      <inkml:brushProperty name="tip" value="rectangle"/>
      <inkml:brushProperty name="rasterOp" value="maskPen"/>
      <inkml:brushProperty name="fitToCurve" value="1"/>
    </inkml:brush>
  </inkml:definitions>
  <inkml:trace contextRef="#ctx0" brushRef="#br0">0 143 0,'33'0'172,"0"0"-172,65 0 16,-43 0-16,-11 0 15,11 0 1,76 0-16,-65 0 16,0 0-1,-1 0 1,99 0-16,-76 0 15,0-11-15,43 11 16,-32 0-16,10 0 16,-43 0-16,-22 0 15,10 0 1,-21 0-16,11 0 0,-22 0 16,-11 0-1,11 0 1,0 0 15,-11 0-31,22 0 16,-1 0-16,23 0 15,11 0 1,-22 0-16,22 0 0,11 0 16,-12 0-1,110 0 1,-87 0-16,11-11 15,-12 11-15,-21 0 0,-33 0 16,22 0 0,-34 0-16,12 0 31,55 0-31,-66 0 0,11 0 16,0 0-16,21-11 0,-21 11 15,22-22-15,11 22 31,-23 0-31,12 0 0,-11 0 0,11 0 0,-22 0 16,-1 0-16,12 0 16,-11 0-16,0 0 15,0 0 1,0 0-16,10 0 0,-21-11 16,0 11-16,0 0 31,0 0 0,-11 0-31,11 0 0,0 0 0,0 0 0,0 0 16,11 0-16,10-11 0,12 11 15,11 0 1,-22 0-16,44-11 31,10 11-31,-54 0 0,44 0 16,-34 0 15,-21 0-31,0 0 0,-11 0 0,-11 0 0,11 0 16,-11 0-16,0 0 15,0 0-15,0 0 0,0 0 32,0 0 14,10 0-46,-10-11 0,33 11 16,11 0 0,65-22-16,-54 22 0,11-22 31,-33 22-31,21 0 0,-54 0 16</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7T20:47:49.4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0 247,'2398'0,"-2380"-2,1-1,0-1,0-1,0-1,-1 0,0-2,14-8,16-5,32-9,6 4,57-22,-117 39,5-4,2 1,-1 1,1 2,1 2,0 2,17 1,745 2,-358 7,442 22,-519 7,160 50,168 31,175-19,-313-86,-387-11,870-31,-61 1,-582 11,-153 8,1 12,-102 0,508 3,564-4,-1048-4,-2-5,100-27,-8-8,-125 26,-60 4,-17-2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7T20:49:15.08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1106 1064,'264'-30,"-133"19,109-8,249 15,238 46,253 2,-605-33,-40 0,-118-10,456-4,-300-18,4 0,-117 22,81-3,-146-18,52-2,-176 23,-31 0,0-1,0-3,70-11,150-27,-139 26,308-22,53-7,-306 4,-121 28,1 2,90-5,121 10,-167 6,412 0,672-18,-884-13,-284 28,46-7,-59 9,0-1,-1 1,1-1,0 0,-1 0,1 0,-1 0,1 0,-1-1,1 1,-1-1,0 0,0 0,0 0,0 0,0 0,2-2,-4 3,0 0,0 0,0 1,0-1,0 0,0 0,-1 1,1-1,0 0,0 0,0 1,-1-1,1 0,0 1,-1-1,1 0,-1 1,1-1,-1 1,1-1,-1 1,1-1,-1 1,1-1,-1 1,0-1,1 1,-1 0,-1-1,-22-12,22 13,-75-34,-1 3,-1 4,-109-22,-56-16,-7-1,-2 24,-2 11,-418 3,130 30,431 8,12 0,-291 12,-24-3,-165 4,-625 18,1016-19,-27 1,-111 9,214-16,-134 1,-402 4,35-1,288-10,-27 0,-490 6,-18-8,490-11,325 3,-21 1,-119-15,136 9,-89 1,93 5,0-2,-62-10,20-4,-117-26,186 37,0-2,0 0,1-1,0-1,1-1,0 0,0-2,1 0,0 0,-16-16,26 21,1 0,-1 0,1 0,0-1,0 1,1-1,0 0,0-1,1 1,0-1,0 1,1-1,0 0,0 0,1 0,0 0,0 0,1-1,0 1,1 0,-1 0,2 0,-1 0,1 0,0 0,5-11,-5 14,1 0,0 0,0 0,0 1,0-1,1 1,0-1,-1 1,2 0,-1 1,0-1,1 1,0 0,0 0,0 0,0 1,0-1,0 1,1 1,-1-1,1 1,6-1,14-1,0 1,0 1,44 5,-22-2,-13-1,58 9,-80-8,-1 1,1 1,-1 0,1 1,-1 1,-1 0,21 13,-1 2,-1 1,-1 2,-1 1,-1 1,38 49,-64-73,1 1,-1 0,0 0,0 0,-1 0,1-1,-1 1,1 0,-1 0,0 0,0 1,0-1,-1 0,1 0,-1-1,1 1,-1 0,0 0,0 0,0 0,-1-1,1 1,-1 0,1-1,-1 1,0-1,-3 3,-7 10,0-1,-2-1,-15 13,24-21,-108 78,78-59,0 1,-42 41,68-56,1 1,0 0,1 0,0 1,1 0,1 0,-5 14,5-13,0 0,-1-1,-1 1,0-1,0 0,-15 16,20-25,0-1,-1 0,1 1,0 0,0-1,0 1,1 0,-1 0,1 0,-1 0,1 0,0 1,0-1,1 0,-1 0,1 1,-1-1,1 0,1 7,0-5,0-1,1 0,-1 0,1 0,0 0,0 0,1 0,-1 0,1-1,0 1,0-1,0 0,4 4,10 6,1-1,1 0,-1-1,41 16,5-3,1-2,2-3,0-3,0-3,107 7,352-16,-258-9,-186 5,83 2,233-29,-170-5,647-111,-821 135,102-3,-53 6,305-7,-147 7,474-7,-651 9,91-16,82-3,3312 23,-2909 33,-552-26,247-4,-186-7,3407 3,-3562 1,-10-1,1 1,-1-1,1 0,-1 0,0-1,1 1,-1-1,1 0,-1 0,0-1,1 1,4-3,-9 4,0 0,1-1,-1 1,0 0,1 0,-1 0,0-1,0 1,1 0,-1-1,0 1,0 0,1 0,-1-1,0 1,0 0,0-1,0 1,0 0,1-1,-1 1,0-1,0 1,0 0,0-1,0 1,0 0,0-1,0 1,0 0,0-1,0 1,-1-1,1 1,0 0,0-1,0 1,-1-1,-14-9,-22 1,-235-30,206 26,2-3,-73-27,48 13,0 4,-2 3,-162-17,-289 8,442 28,-1626-10,1099 17,-1792-3,1886 11,34-1,299-9,-1917-3,2039 1,-550-22,382-15,16 2,-334 5,-4 32,215 1,205 0,-159-4,292 0,0-1,0 0,1-1,-1-1,1 0,0-1,0-1,1 0,0 0,-15-12,4 1,1-1,1-1,1 0,-24-30,2-3,2-2,-56-99,96 152,0 1,0-1,0 0,0 1,0-1,0 0,1 0,-1 1,1-1,-1 0,1 0,0 0,0 0,0 0,0 0,0 0,0 0,0 1,0-1,1 0,-1 0,1 0,0 0,-1 1,1-1,0 0,0 0,0 1,0-1,0 1,1-1,-1 1,0 0,1-1,-1 1,1 0,2-2,5-1,1 0,0 0,0 1,0 0,20-2,-26 4,82-12,130-3,93 17,-158 1,1563 1,-990-4,-488 21,-64-2,488-12,-373-8,6059 2,-6036 11,-7-1,1938-11,-2168 1,0 2,0 4,142 29,-200-31,0 1,0 1,0 0,-1 1,0 0,14 11,-22-14,-1-1,0 1,-1 1,1-1,-1 1,0 0,0 0,0 0,-1 0,0 1,0-1,0 1,-1 0,1 0,-1 0,-1 0,3 11,-4 3,0 0,-1-1,-1 1,0-1,-2 1,0-1,-1 0,-2-1,1 1,-2-1,0 0,-2-1,-17 26,-7 4,-3-1,-1-1,-57 49,75-75,1 0,1 2,0 0,-17 28,28-36,0 1,1-1,0 1,1 0,0 1,2-1,-1 1,2 0,-2 19,3 37,1-52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20:50:16.3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60,'518'-5,"42"-27,-130 10,167 21,-254 4,1514-3,-1737 5,68 14,-99-10,62 8,65 6,6-10,2 2,-97-4,25-6,244-6,-362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20:50:37.93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1 117,'786'0,"-720"-3,1-4,38-9,62-6,-7 11,118-12,-174 15,-1 5,42 6,6 0,4769-3,-4873-2,0-3,13-3,-14 1,1 2,16 2,138 4,-176-1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20:50:56.14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0 206,'6'4,"1"0,-1-1,0 0,1-1,-1 1,1-1,0 0,0-1,0 0,0 0,0 0,0-1,0 0,1 0,24 2,46 9,-23-3,2-2,19-2,2106-27,-962 14,-708 12,1894-3,-2405 0,87 0,0-4,2-4,-78 5,-17 0,-29-1,-390-5,-109 24,-127 1,829-15,676-3,-681-10,-1-6,58-19,-205 34,235-33,58-12,-218 35,2 4,3 3,55-4,26 0,2 7,-13 1,44-10,3-2,173 14,-157 2,392-2,-614 0,-1 0,1 0,-1 1,1 0,-1 0,0 0,0 1,1 0,-1 0,0 0,0 1,-1 0,1 0,-1 0,1 1,-1 0,0 0,0 0,-1 1,1 0,-1 0,0 0,-1 0,1 0,-1 1,0 0,0 0,0-1,-1 2,0-1,-1 0,1 0,-1 1,0-1,0 0,-1 1,0-1,0 1,-1-1,0 2,0-3,0-1,0 0,0 0,-1 0,1 0,-1-1,0 1,0 0,-1-1,1 1,-1-1,0 0,0 0,0 0,0 0,0 0,0-1,-1 1,0-1,1 0,-1 0,0-1,0 1,0-1,0 1,0-1,-3 0,-19 4,1 0,-1-2,1-1,-10-1,-4 2,-141 15,21 0,-94-5,-3264-15,3470 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20:51:00.61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0 174,'25'-2,"-1"0,1-2,7-2,41-6,137-15,96-9,34-4,-202 19,1 7,65 4,707 12,-889 1,-17 7,-25 20,6-14,10-11,-1 1,0-1,0 0,0 0,-1-1,0 0,0 0,0 0,0-1,-6 3,-70 22,52-18,-10 0,-2-1,1-2,-39 1,-5 1,-50 2,-1-6,-72-9,17 1,93 3,-138 0,-87 17,153-6,-97-9,135-3,107 1</inkml:trace>
</inkml:ink>
</file>

<file path=ppt/ink/ink7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31.58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9304 0 0,'-33'0'78,"-132"0"-78,98 0 0,-231 0 0,199 0 15,-1 0 1,2 0-16,-35 0 16,66 0-16,34 0 0,1 0 15,-1 0-15,-1 0 16,1 0-16,0 0 0,0 0 31,-34 0-31,1 0 16,33 0-16,-33 0 0,0 0 15,-1 0-15,34 0 16,-67 0 0,35 0-16,32 0 15,0 0-15,0 0 16,-1 0 31,1 0-32,-33 0-15,32 0 0,2 0 32,-34 0-32,-1 0 31,1 0-31,-1 0 0,34 0 0,-32 0 15,32 0-15,0 0 16,-34 0-16,34 0 16,0 0-16,-1 0 31,-31 0-31,-1 0 16,32 0-16,-32 0 15,0 0-15,32 0 0,1 0 16,-32 0-16,-2 0 15,-32 0 17,-34 0-32,101 0 15,-35 0-15,34 0 16,0 0 0,0 0-16,-34 0 15,34 0-15,0 0 16,-33 0-1,33 0-15,-33 0 16,-1 0-16,34 0 0,0 0 16,-32 0-1,-2 0-15,1 0 16,-34 0-16,33 0 16,36 0-16,-3 0 31,-65 0-31,65 0 0,-99 0 15,68 0 17,32 0-32,-34 0 0,1 0 0,-67 0 15,35 0-15,31 0 16,-33 0 0,-98 0-16,99 0 15,32 0 1,-31 0-16,31 0 0,-33 0 15,1 0-15,-33 0 16,32 0-16,1 0 16,33 0-16,-33 0 15,32 122-15,1-122 16,-1 0-16,2 0 16,-1 0-16,32 0 15,1 0 32,-33 0-47,-1 0 0,35 0 0,-1 0 16,0 0-16,0 0 15,-34 0 1,-66 0 0,68 0-16,-2 0 15,-66 0 1,67 0 15,1 0-31,32 0 0,-1 0 0,1 0 16,-33 0-1,32 0-15,-32 0 16,33 0-16,-32 0 16,-2 0-1,34 0-15,0 0 0,-1 0 16,1 0-16,-33 0 0,0 0 15,33 0-15,-33 0 32,-101 0-32,102 0 15,-68 0-15,100 0 16,-33 0-16,0 0 16,33 0-1,0 0-15</inkml:trace>
</inkml:ink>
</file>

<file path=ppt/ink/ink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8:42:44.42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0 161 0,'44'0'172,"46"0"-172,46 0 0,-45 0 16,43 0-16,-43 0 47,-1 0-47,1 0 0,-46 0 0,90-45 15,-45 45 17,-44 0-32,-1 0 15,0 0-15,1 0 31,90 0-15,-47 0 0,-44 0-16,0 0 0,46 0 0,45 0 15,-45 0-15,-2 0 0,1 0 16,92 0 0,-92 0-16,44 0 15,-43 0-15,45 0 16,-45 0-1,88 0-15,-88 0 16,-46 0 62,180 0-62,-134-45-16,0 45 15,-46 0 1,91 0 0,-91 0-16,-1 0 15,1 0 1,1 0 15,44 0-31,-44-46 16,44 46-16,-44 0 0,-1 0 15,-1 0-15,46 0 32,-44 0-1,90 0-31,-91 0 0,0 0 0,1 0 16,-3 0-16,2 0 15,1 0-15,-1 0 16,46 0 15,-46 0-31,46 0 16,-46 0-16,44 0 15,-44 0-15,46 0 16,0 0-16,45 0 0,-47 0 0,1 0 16,-44 0-1,180 0-15,-180 0 16,43 0-16,1 0 47,46 0-47,0 0 15,-2 0-15,-88 0 0,-1 0 63,0 0-48,46 0-15,0 46 32,88-46-32,-133 0 15,90 0 1,-91 0-16,44 0 16,-44 45-1,182-45 1,-136 45-16,-2-45 15,-44 0-15,91 0 16,-45 0-16,-46 0 16,46 0-1,-46 0-15,134 0 0,-179 46 0,137-46 16,-47 0 0,90 0-1,-44 0-15,-91 0 47,0 0-47,1 0 0,-1 0 16,44 0-16,-44 0 31,46 0-31,136 45 0,-184-45 16,93 0-16,0 0 0,0 0 15,-1 45 1,-45-45-16,1 0 15,45 0-15,-91 0 0,-45 46 16,44-46 0,46 0-16,-44 0 15,90 0-15,-46 0 16,45 0-16,137 0 16,-2 0-16,2 0 15,44 0-15,-46 0 16,2 0-16,-93 0 15,3 0-15,-137 0 0,46 0 16,-46 0 15,-1 0-31,1 0 0,46 0 16,-46 0 0,0 0-1,1 0-15,-1 0 16,0 0-1,1 0 17,-3 0-32,3 0 31,-1 0 422</inkml:trace>
</inkml:ink>
</file>

<file path=ppt/ink/ink8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33.38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778 0 0,'-74'0'15,"-26"0"1,50 0 0,25 0-16,0 0 0,0 0 15,0 0 251,1 0-266,-1 0 0,25 25 16,-25 0-1,0 0-15,0 0 31,0 0 1,0-25-32,25 25 15,-25 0 1,25 0 0,0 0-16,-25-25 15,0 74-15,1-49 31,-1 25-31,0-50 0,25 25 0,-25 0 63,25 0-32,-25 49-31,25-49 0,0 0 16,-25-25-1,25 25-15,-25 0 0,25 0 32,0 25-32,0-25 0,0 24 15,-25 1 1,25 0-16,0-25 31,0 0-31,0 0 0,0 0 0,0-1 16,0 26-16,0-25 15</inkml:trace>
</inkml:ink>
</file>

<file path=ppt/ink/ink8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38.17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13298 107 0,'-30'0'16,"-1"0"15,0 0-31,-31 0 0,0 0 16,0 0 15,-61 0 0,-62 0-31,124 0 0,-248 0 0,279 0 16,-94 0-16,62 0 16,-30 0-16,-32 0 0,31 0 15,-91 0-15,-63 0 16,62 0-16,-62 0 16,-123 0-1,186 0-15,29 0 16,63 0-16,30 0 0,0 0 0,0 0 31,0 0-31,-29 0 16,-33 0-16,0 0 0,2 0 15,29 0-15,-61 0 0,92 0 16,-62 0 0,33 0-16,-33 0 0,31 0 15,-91 0 1,91 0-1,-31 0 1,32 0-16,-1 0 0,31 0 0,-29 0 16,29 0-1,31 0-15,-31 0 16,0 0-16,31 0 16,0 0 15,-30 0-31,30 0 0,1 0 0,-32 0 15,0 0-15,-30 0 16,30 0 0,0 0-1,0 0-15,31 0 0,-31 0 0,31 0 16,2 0-16,-2 0 47,0 0-47,-31 0 15,0 0-15,-31 0 16,32 0-16,0 0 16,-1 0-16,31 0 15,0 0 1,0 0-16,0 0 62,-30 0-62,-1 0 0,31 0 16,0 0 0,-31 0-16,0 0 0,-29 0 15,29 0-15,-62 0 16,63-25-16,-32 25 16,32 0-1,-94 0-15,125 0 16,-32 0-1,31 0-15,0 0 16,-31 0-16,0 0 0,2 0 0,-33 0 16,62 0-16,-31 0 15,0 0-15,1 0 0,-1 0 16,1 0-16,30 0 16,-93 0-1,-30 0-15,61 0 16,2 0-1,-188-25-15,125 25 16,31 0-16,31 0 16,-32 0-16,62 0 15,31 0-15,0 0 16,0 0-16,2 0 31,-2 0 0,0 0-15,0 0-16,0 0 31,-62 0 1,-30 0-32,61 0 15,-30 0 16,-155 0-31,-92-25 0,184 25 16,32 0-16,31 0 16,-1 0-16,-30 0 31,30 0-31,62 0 0,0 0 125,-29 0-109,29 0-16,0 0 31,0 0-31,0 0 31,0 0 110,0 0-126,-31 0-15,31 0 16,-30 0 0,-1 0-1,-61 0 1,30 0-16,63 25 0,-1-25 187,31 25-155,-62 0-32,0 0 0,0 0 0,0-25 15,2 24-15,29 1 16,0-25-16,0 0 15,-31 25 189,62 0-189,0 0-15,-31 0 16,0 0-16,31 0 15,-31 25-15,31-1 0,0 1 16,-30-25-16,-1 0 31,31 0-15,0 0-16,-31 0 16,31 0-16,0 0 15,0-1-15,0 1 47,0 0-47,0 0 16,-31 0-16,31 0 15,0 0 1,0 0-16,0 0 0,0 0 16,0 24-1,0-24-15,0 0 63,0 25-63,0-25 0,0 25 15,0 24-15,0-49 16,0 25-16,0-25 16,0 0-16,0 0 62</inkml:trace>
</inkml:ink>
</file>

<file path=ppt/ink/ink82.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50.625"/>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0,'36'0'62,"35"0"-31,69 0-31,-104 0 0,70 0 0,1 0 16,69 36 0,248-36-16,-212 0 15,-35 0-15,-70 0 16,33 0-16,2 71 16,-35-71-16,-2 0 15,73 0-15,-73 35 16,1-35-16,72 0 31,-73 34-31,179-34 0,-179 0 16,248 0-1,-282 0 1,176 0-16,-176 0 0,107 0 16,-37 0-16,1 0 31,140 36-16,-35 35-15,-211-71 0,-1 0 16,1 0 0,-1 0-16,1 0 15,-1 0-15,1 35 0,35 1 16,69-36 15,73 0-31,141 0 16,-213 0-16,212 0 0,-140 0 15,-1 35-15,-35-35 16,-72 0-16,-69 0 16,-1 0-16,1 0 156,211 36-156,248-36 16,-424 0-16,35 0 0,0 35 15,-70-35-15,-1 0 16,1 0-16,-1 0 15,70 0 48,-34 0-47,107 0-16,-73 0 0,1 0 0,72 36 15,-38-36-15,-33 0 31,175 0-31,-175 0 0,-36 0 16,105 0 0,37 0-1,-37 69-15,-140-69 0,70 0 16,-70 0-16,33 0 31,38 0-31,-1 0 16,1 0-16,69 36 15,-34-36-15,69 0 0,36 35 16,-105-35-16,141 36 16,355-36-1,-320 71-15,0-71 16,-213 0 0,1 0-16,-70 0 0,-1 0 15,1 0 48,35 0-63,-2 0 31,109 0-15,34 0-16,-106 0 15,72 0-15,-73 0 16,-34 0-16,0 0 15,-36 0-15,36 0 32,-35 0-32,-2 0 0,37 0 15,-36 0 1,1 0-16,35 0 0,0 0 47,-36 0-47,-1 0 0,37 0 15,0 0-15,-35 0 0,35 0 16,69 0-16,-33 0 16,-36 0-1,69 0 1,3-36 0,-37 36-16</inkml:trace>
</inkml:ink>
</file>

<file path=ppt/ink/ink83.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50.68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84.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54.627"/>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9637 423 0,'0'-25'125,"0"0"-109,0 0 0,0-25-16,0 25 15,0-24 1,0 24-16,0 0 47,-25 0-47,1-25 0,-1 50 15,0 0-15,25-25 16,-25 0-16,-25 25 16,25-25-16,-50 25 0,-24 0 15,-26 0-15,26 0 16,-1 0-16,0 0 16,-24 0-16,49 0 15,1 0 1,-1 0-16,0 0 15,25 0-15,-49 0 0,74 0 16,-75 25-16,1-25 0,49 0 31,-100 50-15,26-25-16,49 0 0,0-25 0,-49 25 16,74-25-16,0 0 0,1 25 15,-1-25 1,0 25-16,0-25 15,0 0-15,1 25 16,-1-25-16,-50 49 16,75-49-16,-74 25 31,49-25-31,-25 0 0,50 0 0,-74 25 16,24-25-16,0 0 15,-49 0-15,49 25 16,-25-25-16,-24 0 0,24 0 15,-24 0 1,24 0 0,50 0-16,-74 0 0,49 0 15,-74 25 1,49-25-16,25 0 0,26 25 31,-26-25-31,0 0 0,-74 0 31,24 0-31,51 0 16,-51 0 0,25 0-16,-49 0 0,0 0 0,-1 0 0,-24 0 15,-25 0 17,-150 0-32,249 0 0,1 0 0,-125 0 15,-225 0 1,250 0-1,0 0-15,74 0 16,-49 0-16,50 0 0,24 0 0,0 0 16,26 0-16,-1 0 15,25 0-15,0 0 16,26 0-16,-26 0 16,0 0-16,0 0 15,25 0 1,-25 0-16,26 0 15,-1 0-15,-25 0 16,0 0 0,0 0 31,-74-25-47,74 25 0,25 0 15,0 0 1,0 0-1,0 0 32,-25 0-47,26 0 0,-1 0 16,0 0-16,0 0 0,-50 0 16,50 0-1,25-25 188,50 25-187,50-25-16,24-25 16,-24 50-16,49-25 0,26 1 15,24 24 1,274-25-16,-274-25 15,50 50-15,-75-25 16,-24 25-16,-51 0 16,-24 0-16,50-25 15,-1 25-15,26 0 16,-51 0-16,51 0 16,198 0-1,-223 0-15,24 0 16,-74 0-16,0 0 15,-26 0-15,-24 0 16,25 0-16,-25 0 16,0 0-16,74 0 15,-24 0-15,25 0 16,74 0-16,-24 25 0,24 0 16,25-25-1,150 0-15,-275 0 16,-24 0-1,25 0 1,-50 0 15,25 0-15,24 0-16,51 75 0,-50-51 31,99 26-31,-124-50 0,24 0 16,-49 0-16,0 0 0,25 25 15,-25-25-15,25 0 16,-25 0-16,24 0 16,1 0-1,50 0 1,24 0-16,-49 0 0,25 0 0,24 0 16,26 0 30,-126 0-46,26 0 0,-25 0 16,0 0-16,0 0 16,0 0 15,0 0-15,-50 0 374,-199-25-374,0 0-16,99 0 0,1-24 15,-26 49-15,75 0 16,1 0 0,24 0-16,0 0 15,-25-25-15,51 25 16,-1 0 0,-25 0-16,25 0 15,0 0-15,-25 0 16,0 0-1,-49 0-15,24 0 32,-74 0-32,74 0 15,-199 25 1,199-25-16,-74 25 0,49-25 16,-124 49-1,150-24-15,-26-25 0,75 0 16,199 0 171,175 0-187,-200 0 0,200 0 32,74 0-32,-348 0 0,25 0 15,-1-25-15,-24 25 16,25 0-1,-51 0-15,1 0 16,0 0-16,-25 0 16,50 0-16,-26 0 15,76 0-15,-50 0 16,49 0 0,-49 0-16,24 0 15,1-25-15,-25 25 16,-1 0-1,-49 0 32,0 0-31,0 0 0,0 0-1,0 0-15,0-24 0,25 24 16,49 0-1,-74 0-15,0-25 47,0 0 16,-75 0-48,-99-25 1,124 50-16,-25-25 16,-50 25-1,51-25 1,-26 25-16,-50-25 16,1 0-1,74 25-15,-50 0 0,-24 0 16,49 0-1,1 0-15,-1 0 16,25 0-16,-25 0 0,50 0 16,-24 0 31,-1 0-32,-25 0-15,50 0 16,0 0-16,0-24 15,-24 24 1,24 0-16,0 0 0,-25 0 0</inkml:trace>
</inkml:ink>
</file>

<file path=ppt/ink/ink85.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3:59.97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7070 98 0,'-172'0'78,"98"0"-47,-197 0-15,173 0-16,-100 0 0,-48 0 0,148-50 16,-149 50-16,26 0 15,23 0 1,-147-23-16,222 23 15,-222-25 1,271 25-16,-73 0 16,72 0-16,-73 0 15,75 0-15,-51 0 16,51 0-16,-51 0 16,50 0-1,1 0-15,-2 0 16,-97 0-16,147 0 31,-171 0-31,171 0 0,-74 0 16,0 0-16,26 0 0,23 0 15,-74 0-15,27 0 16,22 0 0,-24 0-16,-48 0 15,-99 0-15,123 0 16,24 0-1,-123 0 1,98 0 0,2 0-16,97 0 31,-24 0-31,24 0 16,0 0-1,0 0-15,-23 0 31,23 0-31,0 0 0,-24 0 16,24 0 0,0 0-16,-24 0 0,0 0 15,25 0-15,-26 0 16,1 0-16,-1 0 16,1 0-16,0 0 15,25 0 1,-26 0-16,25 0 15,1 0 1,-1 0-16,0 0 125,0 0-47,25 25-47,0-2-31,0 2 32,0 0-17,0 24-15,0-24 32,0 25-1,0 72-31,0-97 0,-24 25 15,24-26-15,0 26 16,0-25-16,0-1 16,0 0-1,0 1-15,0 0 0,0-1 0,0 1 16,0 24 0,0 1-16,0 23 15,-24 76 1,24-100-16,0 24 0,0-23 15,-25-1 17,25 1-17,0-2-15,0-23 0,0 0 0,0 24 16,-25 1 15,25 49-31,0-51 0,0 26 0,-24 25 16,-26 73-1,50-122-15,0 23 0,-25-23 32,25 24-32,0-49 31,0 49-31,0-50 0,0 50 0,0-25 16,0 25-1,0 123-15,0-122 0,0 47 16,0-47-1,0-1-15,0-1 16,0 1 0,0-49 15,0 24-31,0 0 16,0 75-16,0-25 15,0 97 1,0-48-16,0 49 15,0 148 1,0-246-16,0-50 16,0-25-1,0 1 1,0 0 0,0 24-16,0-24 15,0 25 1,0-2-1,0 2-15,0-26 16,25-24-16,-25 50 16,0-26-16,0 1 15,0 0-15,25 0 16,-25-2 0,0 2-1,25 74-15,-25-74 16,0 24-1,24 1 1,-24 23-16,0-23 0,0-26 0,0 26 16,0-1-1,25 24 1,-25-48-16,0 0 0,25 0 16,-25 24-16,0 49 15,0-24-15,24 1 16,-24-26-1,0 74-15,0-74 16,0-24 0,0 0-16,24-25 0,-24 24 31,0 0-15,0 1-16,0 0 15,0 24-15,0-24 16,0 0-1,0 24 32,0-24-47,25 23 0,-25-23 0,0 197 0,0-198 16,0 51-16,50-1 16,-50-1-16,0 76 15,0-75-15,0 73 16,0-48-16,0-26 15,0 26 1,0 0-16,0-25 0,0-25 16,0 25-16,0-24 15,0-2-15,0 2 0,0-1 16,0 1-16,0-26 16,0 74-1,0-73-15,0 25 16,0-26-1,0 1-15,0 0 16,0-1-16,0 0 16,0 26-16,0-26 15,0 26-15,0-25 16,0 49 0,24-26-16,-24 27 15,0 97 1,50-98-1,-50 98 1,0-73-16,0 0 16,0-26-16,25 2 15,-25-1 1,0 123-16,0-173 16,0 26-16,0-2 0,0-23 46,24 0-46,-24 0 16,0-1-16,0 1 0,0 0 16,0 24-16,0 1 0,25-2 15,-25-23-15,0 0 16</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03T18:21:07.608"/>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139 284,'9'0,"14"1,0-2,-1 0,1-1,-1-2,14-3,-4-1,1 2,0 1,0 2,7 0,136 4,-79 1,798-2,-811-3,55-11,-47 4,26 2,70 10,91-4,-220-4,17-5,-26 3,1 2,8 1,553 4,-288 3,1588-2,-1868 2,0 3,34 7,-29-4,0-2,6-2,105-5,-77-1,1 4,10 4,197 34,-106-12,2-9,34-6,21-15,117 3,-174 16,8 0,-6-8,179 32,-35 2,9-15,-217-18,258 6,32-18,-124 0,-210 2,48 2,-1-7,69-12,8-19,-161 26,-2-1,1-2,32-16,-52 18,0 1,1 2,0 0,1 1,-1 1,1 1,23-2,276 7,-148 3,1713-3,-1249 36,-124-2,38-31,-299-4,-325 1,-43 1,0-5,-31-8,-505-70,-6 38,335 40,-35 0,-79-23,333 16,-607-47,-63 53,468 7,257-3,-1-2,1-3,-14-4,-141-38,153 35,-1 3,0 2,0 2,-1 2,-14 3,-14-2,-51-9,-43-2,-502 11,349 5,-7804-2,8111 0,0 2,0-1,1 2,-1 1,1 1,0 0,0 1,0 1,1 1,0 1,-4 3,-117 61,111-60,-1 0,0-2,-1-2,0 0,-21 2,-128 23,104-23,-26 5,59-8,0-2,0-1,-43-2,55-3</inkml:trace>
</inkml:ink>
</file>

<file path=ppt/ink/ink8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21-05-19T18:50:45.104"/>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0,'36'0'62,"35"0"-31,69 0-31,-104 0 0,70 0 0,1 0 16,69 36 0,248-36-16,-212 0 15,-35 0-15,-70 0 16,33 0-16,2 71 16,-35-71-16,-2 0 15,73 0-15,-73 35 16,1-35-16,72 0 31,-73 34-31,179-34 0,-179 0 16,248 0-1,-282 0 1,176 0-16,-176 0 0,107 0 16,-37 0-16,1 0 31,140 36-16,-35 35-15,-211-71 0,-1 0 16,1 0 0,-1 0-16,1 0 15,-1 0-15,1 35 0,35 1 16,69-36 15,73 0-31,141 0 16,-213 0-16,212 0 0,-140 0 15,-1 35-15,-35-35 16,-72 0-16,-69 0 16,-1 0-16,1 0 156,211 36-156,248-36 16,-424 0-16,35 0 0,0 35 15,-70-35-15,-1 0 16,1 0-16,-1 0 15,70 0 48,-34 0-47,107 0-16,-73 0 0,1 0 0,72 36 15,-38-36-15,-33 0 31,175 0-31,-175 0 0,-36 0 16,105 0 0,37 0-1,-37 69-15,-140-69 0,70 0 16,-70 0-16,33 0 31,38 0-31,-1 0 16,1 0-16,69 36 15,-34-36-15,69 0 0,36 35 16,-105-35-16,141 36 16,355-36-1,-320 71-15,0-71 16,-213 0 0,1 0-16,-70 0 0,-1 0 15,1 0 48,35 0-63,-2 0 31,109 0-15,34 0-16,-106 0 15,72 0-15,-73 0 16,-34 0-16,0 0 15,-36 0-15,36 0 32,-35 0-32,-2 0 0,37 0 15,-36 0 1,1 0-16,35 0 0,0 0 47,-36 0-47,-1 0 0,37 0 15,0 0-15,-35 0 0,35 0 16,69 0-16,-33 0 16,-36 0-1,69 0 1,3-36 0,-37 36-16</inkml:trace>
</inkml:ink>
</file>

<file path=ppt/ink/ink88.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21-05-19T18:51:00.36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0,'36'0'62,"35"0"-31,69 0-31,-104 0 0,70 0 0,1 0 16,69 36 0,248-36-16,-212 0 15,-35 0-15,-70 0 16,33 0-16,2 71 16,-35-71-16,-2 0 15,73 0-15,-73 35 16,1-35-16,72 0 31,-73 34-31,179-34 0,-179 0 16,248 0-1,-282 0 1,176 0-16,-176 0 0,107 0 16,-37 0-16,1 0 31,140 36-16,-35 35-15,-211-71 0,-1 0 16,1 0 0,-1 0-16,1 0 15,-1 0-15,1 35 0,35 1 16,69-36 15,73 0-31,141 0 16,-213 0-16,212 0 0,-140 0 15,-1 35-15,-35-35 16,-72 0-16,-69 0 16,-1 0-16,1 0 156,211 36-156,248-36 16,-424 0-16,35 0 0,0 35 15,-70-35-15,-1 0 16,1 0-16,-1 0 15,70 0 48,-34 0-47,107 0-16,-73 0 0,1 0 0,72 36 15,-38-36-15,-33 0 31,175 0-31,-175 0 0,-36 0 16,105 0 0,37 0-1,-37 69-15,-140-69 0,70 0 16,-70 0-16,33 0 31,38 0-31,-1 0 16,1 0-16,69 36 15,-34-36-15,69 0 0,36 35 16,-105-35-16,141 36 16,355-36-1,-320 71-15,0-71 16,-213 0 0,1 0-16,-70 0 0,-1 0 15,1 0 48,35 0-63,-2 0 31,109 0-15,34 0-16,-106 0 15,72 0-15,-73 0 16,-34 0-16,0 0 15,-36 0-15,36 0 32,-35 0-32,-2 0 0,37 0 15,-36 0 1,1 0-16,35 0 0,0 0 47,-36 0-47,-1 0 0,37 0 15,0 0-15,-35 0 0,35 0 16,69 0-16,-33 0 16,-36 0-1,69 0 1,3-36 0,-37 36-16</inkml:trace>
</inkml:ink>
</file>

<file path=ppt/ink/ink8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21-05-19T18:51:08.84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0,'36'0'62,"35"0"-31,69 0-31,-104 0 0,70 0 0,1 0 16,69 36 0,248-36-16,-212 0 15,-35 0-15,-70 0 16,33 0-16,2 71 16,-35-71-16,-2 0 15,73 0-15,-73 35 16,1-35-16,72 0 31,-73 34-31,179-34 0,-179 0 16,248 0-1,-282 0 1,176 0-16,-176 0 0,107 0 16,-37 0-16,1 0 31,140 36-16,-35 35-15,-211-71 0,-1 0 16,1 0 0,-1 0-16,1 0 15,-1 0-15,1 35 0,35 1 16,69-36 15,73 0-31,141 0 16,-213 0-16,212 0 0,-140 0 15,-1 35-15,-35-35 16,-72 0-16,-69 0 16,-1 0-16,1 0 156,211 36-156,248-36 16,-424 0-16,35 0 0,0 35 15,-70-35-15,-1 0 16,1 0-16,-1 0 15,70 0 48,-34 0-47,107 0-16,-73 0 0,1 0 0,72 36 15,-38-36-15,-33 0 31,175 0-31,-175 0 0,-36 0 16,105 0 0,37 0-1,-37 69-15,-140-69 0,70 0 16,-70 0-16,33 0 31,38 0-31,-1 0 16,1 0-16,69 36 15,-34-36-15,69 0 0,36 35 16,-105-35-16,141 36 16,355-36-1,-320 71-15,0-71 16,-213 0 0,1 0-16,-70 0 0,-1 0 15,1 0 48,35 0-63,-2 0 31,109 0-15,34 0-16,-106 0 15,72 0-15,-73 0 16,-34 0-16,0 0 15,-36 0-15,36 0 32,-35 0-32,-2 0 0,37 0 15,-36 0 1,1 0-16,35 0 0,0 0 47,-36 0-47,-1 0 0,37 0 15,0 0-15,-35 0 0,35 0 16,69 0-16,-33 0 16,-36 0-1,69 0 1,3-36 0,-37 36-16</inkml:trace>
</inkml:ink>
</file>

<file path=ppt/ink/ink9.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9-04-24T18:53:50.93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0 161 0,'44'0'172,"46"0"-172,46 0 0,-45 0 16,43 0-16,-43 0 47,-1 0-47,1 0 0,-46 0 0,90-45 15,-45 45 17,-44 0-32,-1 0 15,0 0-15,1 0 31,90 0-15,-47 0 0,-44 0-16,0 0 0,46 0 0,45 0 15,-45 0-15,-2 0 0,1 0 16,92 0 0,-92 0-16,44 0 15,-43 0-15,45 0 16,-45 0-1,88 0-15,-88 0 16,-46 0 62,180 0-62,-134-45-16,0 45 15,-46 0 1,91 0 0,-91 0-16,-1 0 15,1 0 1,1 0 15,44 0-31,-44-46 16,44 46-16,-44 0 0,-1 0 15,-1 0-15,46 0 32,-44 0-1,90 0-31,-91 0 0,0 0 0,1 0 16,-3 0-16,2 0 15,1 0-15,-1 0 16,46 0 15,-46 0-31,46 0 16,-46 0-16,44 0 15,-44 0-15,46 0 16,0 0-16,45 0 0,-47 0 0,1 0 16,-44 0-1,180 0-15,-180 0 16,43 0-16,1 0 47,46 0-47,0 0 15,-2 0-15,-88 0 0,-1 0 63,0 0-48,46 0-15,0 46 32,88-46-32,-133 0 15,90 0 1,-91 0-16,44 0 16,-44 45-1,182-45 1,-136 45-16,-2-45 15,-44 0-15,91 0 16,-45 0-16,-46 0 16,46 0-1,-46 0-15,134 0 0,-179 46 0,137-46 16,-47 0 0,90 0-1,-44 0-15,-91 0 47,0 0-47,1 0 0,-1 0 16,44 0-16,-44 0 31,46 0-31,136 45 0,-184-45 16,93 0-16,0 0 0,0 0 15,-1 45 1,-45-45-16,1 0 15,45 0-15,-91 0 0,-45 46 16,44-46 0,46 0-16,-44 0 15,90 0-15,-46 0 16,45 0-16,137 0 16,-2 0-16,2 0 15,44 0-15,-46 0 16,2 0-16,-93 0 15,3 0-15,-137 0 0,46 0 16,-46 0 15,-1 0-31,1 0 0,46 0 16,-46 0 0,0 0-1,1 0-15,-1 0 16,0 0-1,1 0 17,-3 0-32,3 0 31,-1 0 422</inkml:trace>
</inkml:ink>
</file>

<file path=ppt/ink/ink90.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21-05-19T18:51:14.61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0,'36'0'62,"35"0"-31,69 0-31,-104 0 0,70 0 0,1 0 16,69 36 0,248-36-16,-212 0 15,-35 0-15,-70 0 16,33 0-16,2 71 16,-35-71-16,-2 0 15,73 0-15,-73 35 16,1-35-16,72 0 31,-73 34-31,179-34 0,-179 0 16,248 0-1,-282 0 1,176 0-16,-176 0 0,107 0 16,-37 0-16,1 0 31,140 36-16,-35 35-15,-211-71 0,-1 0 16,1 0 0,-1 0-16,1 0 15,-1 0-15,1 35 0,35 1 16,69-36 15,73 0-31,141 0 16,-213 0-16,212 0 0,-140 0 15,-1 35-15,-35-35 16,-72 0-16,-69 0 16,-1 0-16,1 0 156,211 36-156,248-36 16,-424 0-16,35 0 0,0 35 15,-70-35-15,-1 0 16,1 0-16,-1 0 15,70 0 48,-34 0-47,107 0-16,-73 0 0,1 0 0,72 36 15,-38-36-15,-33 0 31,175 0-31,-175 0 0,-36 0 16,105 0 0,37 0-1,-37 69-15,-140-69 0,70 0 16,-70 0-16,33 0 31,38 0-31,-1 0 16,1 0-16,69 36 15,-34-36-15,69 0 0,36 35 16,-105-35-16,141 36 16,355-36-1,-320 71-15,0-71 16,-213 0 0,1 0-16,-70 0 0,-1 0 15,1 0 48,35 0-63,-2 0 31,109 0-15,34 0-16,-106 0 15,72 0-15,-73 0 16,-34 0-16,0 0 15,-36 0-15,36 0 32,-35 0-32,-2 0 0,37 0 15,-36 0 1,1 0-16,35 0 0,0 0 47,-36 0-47,-1 0 0,37 0 15,0 0-15,-35 0 0,35 0 16,69 0-16,-33 0 16,-36 0-1,69 0 1,3-36 0,-37 36-16</inkml:trace>
</inkml:ink>
</file>

<file path=ppt/ink/ink91.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141.73228" units="1/cm"/>
          <inkml:channelProperty channel="Y" name="resolution" value="68.35443" units="1/cm"/>
          <inkml:channelProperty channel="T" name="resolution" value="1" units="1/dev"/>
        </inkml:channelProperties>
      </inkml:inkSource>
      <inkml:timestamp xml:id="ts0" timeString="2015-01-10T19:34:13.09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4961 53 0,'0'25'31,"-25"-25"-31,-24 0 0,-1 0 0,0 0 16,-99 0-1,49 0-15,0 0 16,-24 0-16,-26 0 16,1 0-16,0 0 15,-1 0-15,26 0 16,-26 0 0,51 0-16,24 0 0,-25 0 15,26 0-15,-1 0 16,0 0-16,1 0 0,24 0 15,0 0-15,-25 0 16,-24 0 0,49 0-1,-149-25 1,149 25-16,0 0 0,-25 0 16,-49 0-1,49 0-15,-24 0 0,-51 0 16,-24-50-1,-175 50 1,274 0-16,-124 0 0,100 0 16,-125 0-1,124 0 17,-50 0-32,76 0 0,24 0 0,0 0 15,25 0-15,0 0 156,0 0-156,1 50 16,24 25 0,-50 74-16,50-74 15,-25-25 1,25 49-16,0-49 16,0 25-16,0-25 15,0 0-15,0-26 16,0 76-16,0-75 0,0 124 31,0-99-31,0-25 16,0 174-16,0-124 15,0 74-15,0-49 16,0 49-16,0-49 31,0 124-31,0-174 16,0 0-1,0 24-15,0-24 0,0 0 0,0-25 32,0 50-17,0-50-15,0 0 703,0-1-687,0 1-16,0 0 0,0 0 0,0 0 109,0 0-93,0 0-16,0 25 16,0-25-16,0 24 15,0 51 1,0 24 0,0-74-16,0-25 31,0 75-31,0-50 15,0-1-15,0 1 16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17:00.514"/>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 0,'638'36,"-50"0,302-39,-842 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17:18.994"/>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 0,'2774'0,"-2729"0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2:50.352"/>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3:02.447"/>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5230 6,'109'4,"43"10,-39-3,27-4,-73-3,0 3,-1 4,64 17,65 11,-105-29,-65-9,1 1,-1 1,1 2,-1 0,-1 2,1 0,-1 2,0 1,10 6,3 5,-1 2,-1 2,-1 1,-1 1,-1 2,-2 1,-1 1,-1 2,15 25,10 16,2-1,14 7,-51-58,46 52,268 327,-229-263,47 59,-78-112,3-3,3-3,20 9,-61-57,-1 1,29 35,-52-52,-1 1,-1 0,-1 1,0 0,-1 0,-1 1,-1 0,4 14,11 48,-4 1,-3 2,-3-27,2 0,16 37,-9-27,6 35,-7-10,27 148,-12-89,-23-105,-1 0,-3 0,3 39,-10 352,-4-198,6-84,0-17,-10 59,0-137,-3-1,-6 11,-13 82,14-58,-13 33,6-27,8-32,-8 38,-32 91,45-169,-45 132,6 3,8 4,22-76,1 6,-5-1,-3-2,-8 11,10-42,12-28,-2 1,-12 19,19-43,0-1,-1 0,0 0,0 0,-1-1,0 0,-1 0,0-1,-10 7,-12 3,0-2,0 0,-2-2,0-2,-12 3,-6 2,-44 23,74-30,-3 1,0 2,1 0,0 1,-16 14,-152 134,22-6,8-6,-133 114,284-255,-1 0,0-1,0 0,-1-1,0 0,0-1,-1 0,1-1,-1-1,0 0,-3 0,-28 5,-1-2,-35 1,-37 4,-24 18,-85 30,56-12,-599 172,624-168,-3 8,-66 26,61-23,146-61,-21 8,0-1,-1-1,-1-2,1-1,-29 1,-128-2,-22-10,188 3,1 0,-1-1,1-1,-1-1,1-1,1 0,0-2,0 0,0-1,1 0,1-2,0 0,0 0,2-2,-1 0,-8-12,-6-6,-2 1,-1 1,-1 1,-1 3,-1 0,-2 2,0 2,-15-5,19 14,-1 1,-1 1,0 2,0 1,-15 0,-186-13,120 13,-129-15,-19-14,251 35,1-2,0 1,0-2,0 1,1-2,-1 0,1 0,1-1,-1 0,1-1,-7-7,-12-13,2-1,1-1,0-4,-16-18,-10-18,3-1,4-2,-10-25,10 17,-86-140,83 139,-25-42,-77-100,120 189,-2 1,-1 2,-26-19,29 26,0-1,2-2,1 0,2-2,-12-17,-69-135,28 47,58 97,2-1,2 0,1-1,-8-38,-20-55,1 32,13 31,-20-68,37 86,2 0,2-8,2 15,-1 1,-3-1,-4-6,-71-175,3 8,73 187,1 0,2-1,1 1,1-1,2-12,1-56,5-5,0-19,-5-62,4-134,4 265,2 1,3 0,2 1,12-26,6-27,-21 79,0 0,2 1,0 0,2 0,15-18,6-12,31-49,-25 42,-4-1,0-6,23-34,1-23,71-107,-104 181,-3 0,-2-2,39-79,127-242,-141 295,-28 48,-1-2,1-4,5-11,2 0,25-29,-12 17,6-16,142-301,-133 263,-49 103,0 0,1 1,1 0,0 0,1 1,0 1,1-1,0 2,1-1,2 0,5-3,1 0,1 2,0 0,0 1,1 2,1-1,2 3,0 1,0 1,1 1,-1 1,7 2,66-8,81-18,1 8,118 6,-103 15,396-6,-583 3,0-1,0 1,0-2,-1 1,1-1,-1 0,1 0,-1-1,0 0,0-1,0 1,0-1,0-1,-1 1,0-1,0 0,0 0,-1-1,0 0,0 0,0 0,-1-1,3-4,33-42,2 1,34-30,-30 33,-22 21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3:09.231"/>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1709 1,'-29'2,"0"1,1 2,-1 1,1 1,0 2,0 0,-4 4,2-1,-1-1,1-2,-2-1,1-2,-25 2,-137-6,111-3,0 3,-27 7,78-6,1 2,-1 1,1 1,0 2,0 0,1 3,1 0,0 2,-2 2,15-8,0-1,0 0,-12 3,14-5,0 0,0 0,0 1,1 1,-8 6,-2 3,-6 3,2 1,0 1,1 1,1 2,1 0,2 1,-7 11,-7 14,-35 36,50-62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3:13.034"/>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285 1,'-3'1,"0"1,0 0,0 0,1 0,-1 0,0 1,1-1,-1 1,1-1,0 1,0 0,0 0,0 0,0 0,1 0,-1 0,1 1,-5 6,-9 20,0 0,3 0,0 1,2 0,1 1,2 1,-3 22,6 11,5-54,-1 0,-1 0,0 0,-1 0,0 0,-1 0,0-1,-1 1,-2 4,-13 22,2 0,1 2,3-1,-8 34,11-29,2-12,2 0,1 0,1 0,1 5,2 938,4-453,-3-254,0-238</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3:53.025"/>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39,'963'-27,"-699"16,45 12,-109 1,3066-2,-3173 4,0 4,29 9,-19-3,1841 151,-1045-158,-467-11,1802 4,-2178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8T14:23:54.818"/>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1,'136'6,"0"6,34 11,42 5,437 25,1-28,95-31,-322-27,-16 1,736 23,-678 11,-410 1,0 3,0 1,6 5,65 8,-89-20,-19-8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82503-3FCC-4A56-8EED-C86EE3D4CBCA}"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9F868-3FC8-4F5F-99B1-1096566839B1}" type="slidenum">
              <a:rPr lang="en-US" smtClean="0"/>
              <a:t>‹#›</a:t>
            </a:fld>
            <a:endParaRPr lang="en-US"/>
          </a:p>
        </p:txBody>
      </p:sp>
    </p:spTree>
    <p:extLst>
      <p:ext uri="{BB962C8B-B14F-4D97-AF65-F5344CB8AC3E}">
        <p14:creationId xmlns:p14="http://schemas.microsoft.com/office/powerpoint/2010/main" val="210468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1</a:t>
            </a:fld>
            <a:endParaRPr lang="en-US"/>
          </a:p>
        </p:txBody>
      </p:sp>
    </p:spTree>
    <p:extLst>
      <p:ext uri="{BB962C8B-B14F-4D97-AF65-F5344CB8AC3E}">
        <p14:creationId xmlns:p14="http://schemas.microsoft.com/office/powerpoint/2010/main" val="168560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31</a:t>
            </a:fld>
            <a:endParaRPr lang="en-US"/>
          </a:p>
        </p:txBody>
      </p:sp>
    </p:spTree>
    <p:extLst>
      <p:ext uri="{BB962C8B-B14F-4D97-AF65-F5344CB8AC3E}">
        <p14:creationId xmlns:p14="http://schemas.microsoft.com/office/powerpoint/2010/main" val="399672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each Action step read in 3</a:t>
            </a:r>
            <a:r>
              <a:rPr lang="en-US" baseline="30000" dirty="0"/>
              <a:t>rd</a:t>
            </a:r>
            <a:r>
              <a:rPr lang="en-US" dirty="0"/>
              <a:t> column, add, “and you can know that among 7.5 billion people someone is out there waiting for you!”</a:t>
            </a:r>
          </a:p>
        </p:txBody>
      </p:sp>
      <p:sp>
        <p:nvSpPr>
          <p:cNvPr id="4" name="Slide Number Placeholder 3"/>
          <p:cNvSpPr>
            <a:spLocks noGrp="1"/>
          </p:cNvSpPr>
          <p:nvPr>
            <p:ph type="sldNum" sz="quarter" idx="10"/>
          </p:nvPr>
        </p:nvSpPr>
        <p:spPr/>
        <p:txBody>
          <a:bodyPr/>
          <a:lstStyle/>
          <a:p>
            <a:fld id="{8B29F868-3FC8-4F5F-99B1-1096566839B1}" type="slidenum">
              <a:rPr lang="en-US" smtClean="0"/>
              <a:t>52</a:t>
            </a:fld>
            <a:endParaRPr lang="en-US"/>
          </a:p>
        </p:txBody>
      </p:sp>
    </p:spTree>
    <p:extLst>
      <p:ext uri="{BB962C8B-B14F-4D97-AF65-F5344CB8AC3E}">
        <p14:creationId xmlns:p14="http://schemas.microsoft.com/office/powerpoint/2010/main" val="209484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Sir Anthony Hopkins story…</a:t>
            </a:r>
          </a:p>
        </p:txBody>
      </p:sp>
      <p:sp>
        <p:nvSpPr>
          <p:cNvPr id="4" name="Slide Number Placeholder 3"/>
          <p:cNvSpPr>
            <a:spLocks noGrp="1"/>
          </p:cNvSpPr>
          <p:nvPr>
            <p:ph type="sldNum" sz="quarter" idx="10"/>
          </p:nvPr>
        </p:nvSpPr>
        <p:spPr/>
        <p:txBody>
          <a:bodyPr/>
          <a:lstStyle/>
          <a:p>
            <a:fld id="{8B29F868-3FC8-4F5F-99B1-1096566839B1}" type="slidenum">
              <a:rPr lang="en-US" smtClean="0"/>
              <a:t>55</a:t>
            </a:fld>
            <a:endParaRPr lang="en-US"/>
          </a:p>
        </p:txBody>
      </p:sp>
    </p:spTree>
    <p:extLst>
      <p:ext uri="{BB962C8B-B14F-4D97-AF65-F5344CB8AC3E}">
        <p14:creationId xmlns:p14="http://schemas.microsoft.com/office/powerpoint/2010/main" val="295290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selfishness automatically takes into account other people,</a:t>
            </a:r>
          </a:p>
          <a:p>
            <a:r>
              <a:rPr lang="en-US" dirty="0"/>
              <a:t>While at the same time giving your life, creativity and expression direction.</a:t>
            </a:r>
          </a:p>
          <a:p>
            <a:r>
              <a:rPr lang="en-US" dirty="0"/>
              <a:t>Win – win – win!</a:t>
            </a:r>
          </a:p>
        </p:txBody>
      </p:sp>
      <p:sp>
        <p:nvSpPr>
          <p:cNvPr id="4" name="Slide Number Placeholder 3"/>
          <p:cNvSpPr>
            <a:spLocks noGrp="1"/>
          </p:cNvSpPr>
          <p:nvPr>
            <p:ph type="sldNum" sz="quarter" idx="10"/>
          </p:nvPr>
        </p:nvSpPr>
        <p:spPr/>
        <p:txBody>
          <a:bodyPr/>
          <a:lstStyle/>
          <a:p>
            <a:fld id="{8B29F868-3FC8-4F5F-99B1-1096566839B1}" type="slidenum">
              <a:rPr lang="en-US" smtClean="0"/>
              <a:t>61</a:t>
            </a:fld>
            <a:endParaRPr lang="en-US"/>
          </a:p>
        </p:txBody>
      </p:sp>
    </p:spTree>
    <p:extLst>
      <p:ext uri="{BB962C8B-B14F-4D97-AF65-F5344CB8AC3E}">
        <p14:creationId xmlns:p14="http://schemas.microsoft.com/office/powerpoint/2010/main" val="1012424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tell them how to go within and ask yes or no (as you did with marrying Marisol)</a:t>
            </a:r>
          </a:p>
        </p:txBody>
      </p:sp>
      <p:sp>
        <p:nvSpPr>
          <p:cNvPr id="4" name="Slide Number Placeholder 3"/>
          <p:cNvSpPr>
            <a:spLocks noGrp="1"/>
          </p:cNvSpPr>
          <p:nvPr>
            <p:ph type="sldNum" sz="quarter" idx="10"/>
          </p:nvPr>
        </p:nvSpPr>
        <p:spPr/>
        <p:txBody>
          <a:bodyPr/>
          <a:lstStyle/>
          <a:p>
            <a:fld id="{8B29F868-3FC8-4F5F-99B1-1096566839B1}" type="slidenum">
              <a:rPr lang="en-US" smtClean="0"/>
              <a:t>62</a:t>
            </a:fld>
            <a:endParaRPr lang="en-US"/>
          </a:p>
        </p:txBody>
      </p:sp>
    </p:spTree>
    <p:extLst>
      <p:ext uri="{BB962C8B-B14F-4D97-AF65-F5344CB8AC3E}">
        <p14:creationId xmlns:p14="http://schemas.microsoft.com/office/powerpoint/2010/main" val="356914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RELIGIOUS THING!!!!!!!!!!!!!!!</a:t>
            </a:r>
          </a:p>
        </p:txBody>
      </p:sp>
      <p:sp>
        <p:nvSpPr>
          <p:cNvPr id="4" name="Slide Number Placeholder 3"/>
          <p:cNvSpPr>
            <a:spLocks noGrp="1"/>
          </p:cNvSpPr>
          <p:nvPr>
            <p:ph type="sldNum" sz="quarter" idx="10"/>
          </p:nvPr>
        </p:nvSpPr>
        <p:spPr/>
        <p:txBody>
          <a:bodyPr/>
          <a:lstStyle/>
          <a:p>
            <a:fld id="{8B29F868-3FC8-4F5F-99B1-1096566839B1}" type="slidenum">
              <a:rPr lang="en-US" smtClean="0"/>
              <a:t>64</a:t>
            </a:fld>
            <a:endParaRPr lang="en-US"/>
          </a:p>
        </p:txBody>
      </p:sp>
    </p:spTree>
    <p:extLst>
      <p:ext uri="{BB962C8B-B14F-4D97-AF65-F5344CB8AC3E}">
        <p14:creationId xmlns:p14="http://schemas.microsoft.com/office/powerpoint/2010/main" val="354579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9F868-3FC8-4F5F-99B1-1096566839B1}" type="slidenum">
              <a:rPr lang="en-US" smtClean="0"/>
              <a:t>65</a:t>
            </a:fld>
            <a:endParaRPr lang="en-US"/>
          </a:p>
        </p:txBody>
      </p:sp>
    </p:spTree>
    <p:extLst>
      <p:ext uri="{BB962C8B-B14F-4D97-AF65-F5344CB8AC3E}">
        <p14:creationId xmlns:p14="http://schemas.microsoft.com/office/powerpoint/2010/main" val="3012981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this list on bathroom mirrors!</a:t>
            </a:r>
          </a:p>
        </p:txBody>
      </p:sp>
      <p:sp>
        <p:nvSpPr>
          <p:cNvPr id="4" name="Slide Number Placeholder 3"/>
          <p:cNvSpPr>
            <a:spLocks noGrp="1"/>
          </p:cNvSpPr>
          <p:nvPr>
            <p:ph type="sldNum" sz="quarter" idx="10"/>
          </p:nvPr>
        </p:nvSpPr>
        <p:spPr/>
        <p:txBody>
          <a:bodyPr/>
          <a:lstStyle/>
          <a:p>
            <a:fld id="{8B29F868-3FC8-4F5F-99B1-1096566839B1}" type="slidenum">
              <a:rPr lang="en-US" smtClean="0"/>
              <a:t>66</a:t>
            </a:fld>
            <a:endParaRPr lang="en-US"/>
          </a:p>
        </p:txBody>
      </p:sp>
    </p:spTree>
    <p:extLst>
      <p:ext uri="{BB962C8B-B14F-4D97-AF65-F5344CB8AC3E}">
        <p14:creationId xmlns:p14="http://schemas.microsoft.com/office/powerpoint/2010/main" val="3059687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Yikes!! Optional!! Never easy….</a:t>
            </a:r>
          </a:p>
          <a:p>
            <a:r>
              <a:rPr lang="en-US" dirty="0"/>
              <a:t>Quickly mention this page, but then skip to next. </a:t>
            </a:r>
          </a:p>
        </p:txBody>
      </p:sp>
      <p:sp>
        <p:nvSpPr>
          <p:cNvPr id="4" name="Slide Number Placeholder 3"/>
          <p:cNvSpPr>
            <a:spLocks noGrp="1"/>
          </p:cNvSpPr>
          <p:nvPr>
            <p:ph type="sldNum" sz="quarter" idx="10"/>
          </p:nvPr>
        </p:nvSpPr>
        <p:spPr/>
        <p:txBody>
          <a:bodyPr/>
          <a:lstStyle/>
          <a:p>
            <a:fld id="{8B29F868-3FC8-4F5F-99B1-1096566839B1}" type="slidenum">
              <a:rPr lang="en-US" smtClean="0"/>
              <a:t>69</a:t>
            </a:fld>
            <a:endParaRPr lang="en-US"/>
          </a:p>
        </p:txBody>
      </p:sp>
    </p:spTree>
    <p:extLst>
      <p:ext uri="{BB962C8B-B14F-4D97-AF65-F5344CB8AC3E}">
        <p14:creationId xmlns:p14="http://schemas.microsoft.com/office/powerpoint/2010/main" val="2490112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78</a:t>
            </a:fld>
            <a:endParaRPr lang="en-US"/>
          </a:p>
        </p:txBody>
      </p:sp>
    </p:spTree>
    <p:extLst>
      <p:ext uri="{BB962C8B-B14F-4D97-AF65-F5344CB8AC3E}">
        <p14:creationId xmlns:p14="http://schemas.microsoft.com/office/powerpoint/2010/main" val="364695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show of hands to interact with audience.</a:t>
            </a:r>
          </a:p>
          <a:p>
            <a:r>
              <a:rPr lang="en-US" dirty="0"/>
              <a:t>Tell how we might take for granted how many people think like us… very few!</a:t>
            </a:r>
          </a:p>
        </p:txBody>
      </p:sp>
      <p:sp>
        <p:nvSpPr>
          <p:cNvPr id="4" name="Slide Number Placeholder 3"/>
          <p:cNvSpPr>
            <a:spLocks noGrp="1"/>
          </p:cNvSpPr>
          <p:nvPr>
            <p:ph type="sldNum" sz="quarter" idx="10"/>
          </p:nvPr>
        </p:nvSpPr>
        <p:spPr/>
        <p:txBody>
          <a:bodyPr/>
          <a:lstStyle/>
          <a:p>
            <a:fld id="{8B29F868-3FC8-4F5F-99B1-1096566839B1}" type="slidenum">
              <a:rPr lang="en-US" smtClean="0"/>
              <a:t>2</a:t>
            </a:fld>
            <a:endParaRPr lang="en-US"/>
          </a:p>
        </p:txBody>
      </p:sp>
    </p:spTree>
    <p:extLst>
      <p:ext uri="{BB962C8B-B14F-4D97-AF65-F5344CB8AC3E}">
        <p14:creationId xmlns:p14="http://schemas.microsoft.com/office/powerpoint/2010/main" val="3490004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7E3B264-2066-48C1-B0EE-F6901FF9ED92}" type="slidenum">
              <a:rPr lang="en-US" smtClean="0"/>
              <a:pPr>
                <a:defRPr/>
              </a:pPr>
              <a:t>80</a:t>
            </a:fld>
            <a:endParaRPr lang="en-US"/>
          </a:p>
        </p:txBody>
      </p:sp>
    </p:spTree>
    <p:extLst>
      <p:ext uri="{BB962C8B-B14F-4D97-AF65-F5344CB8AC3E}">
        <p14:creationId xmlns:p14="http://schemas.microsoft.com/office/powerpoint/2010/main" val="3452230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81</a:t>
            </a:fld>
            <a:endParaRPr lang="en-US"/>
          </a:p>
        </p:txBody>
      </p:sp>
    </p:spTree>
    <p:extLst>
      <p:ext uri="{BB962C8B-B14F-4D97-AF65-F5344CB8AC3E}">
        <p14:creationId xmlns:p14="http://schemas.microsoft.com/office/powerpoint/2010/main" val="1700087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83</a:t>
            </a:fld>
            <a:endParaRPr lang="en-US"/>
          </a:p>
        </p:txBody>
      </p:sp>
    </p:spTree>
    <p:extLst>
      <p:ext uri="{BB962C8B-B14F-4D97-AF65-F5344CB8AC3E}">
        <p14:creationId xmlns:p14="http://schemas.microsoft.com/office/powerpoint/2010/main" val="323381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84</a:t>
            </a:fld>
            <a:endParaRPr lang="en-US"/>
          </a:p>
        </p:txBody>
      </p:sp>
    </p:spTree>
    <p:extLst>
      <p:ext uri="{BB962C8B-B14F-4D97-AF65-F5344CB8AC3E}">
        <p14:creationId xmlns:p14="http://schemas.microsoft.com/office/powerpoint/2010/main" val="2096558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85</a:t>
            </a:fld>
            <a:endParaRPr lang="en-US"/>
          </a:p>
        </p:txBody>
      </p:sp>
    </p:spTree>
    <p:extLst>
      <p:ext uri="{BB962C8B-B14F-4D97-AF65-F5344CB8AC3E}">
        <p14:creationId xmlns:p14="http://schemas.microsoft.com/office/powerpoint/2010/main" val="3489095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86</a:t>
            </a:fld>
            <a:endParaRPr lang="en-US"/>
          </a:p>
        </p:txBody>
      </p:sp>
    </p:spTree>
    <p:extLst>
      <p:ext uri="{BB962C8B-B14F-4D97-AF65-F5344CB8AC3E}">
        <p14:creationId xmlns:p14="http://schemas.microsoft.com/office/powerpoint/2010/main" val="581183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87</a:t>
            </a:fld>
            <a:endParaRPr lang="en-US"/>
          </a:p>
        </p:txBody>
      </p:sp>
    </p:spTree>
    <p:extLst>
      <p:ext uri="{BB962C8B-B14F-4D97-AF65-F5344CB8AC3E}">
        <p14:creationId xmlns:p14="http://schemas.microsoft.com/office/powerpoint/2010/main" val="2592647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88</a:t>
            </a:fld>
            <a:endParaRPr lang="en-US"/>
          </a:p>
        </p:txBody>
      </p:sp>
    </p:spTree>
    <p:extLst>
      <p:ext uri="{BB962C8B-B14F-4D97-AF65-F5344CB8AC3E}">
        <p14:creationId xmlns:p14="http://schemas.microsoft.com/office/powerpoint/2010/main" val="1053708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89</a:t>
            </a:fld>
            <a:endParaRPr lang="en-US"/>
          </a:p>
        </p:txBody>
      </p:sp>
    </p:spTree>
    <p:extLst>
      <p:ext uri="{BB962C8B-B14F-4D97-AF65-F5344CB8AC3E}">
        <p14:creationId xmlns:p14="http://schemas.microsoft.com/office/powerpoint/2010/main" val="2764762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Information is on the conference page. </a:t>
            </a:r>
            <a:endParaRPr lang="en-US" dirty="0"/>
          </a:p>
        </p:txBody>
      </p:sp>
      <p:sp>
        <p:nvSpPr>
          <p:cNvPr id="4" name="Slide Number Placeholder 3"/>
          <p:cNvSpPr>
            <a:spLocks noGrp="1"/>
          </p:cNvSpPr>
          <p:nvPr>
            <p:ph type="sldNum" sz="quarter" idx="5"/>
          </p:nvPr>
        </p:nvSpPr>
        <p:spPr/>
        <p:txBody>
          <a:bodyPr/>
          <a:lstStyle/>
          <a:p>
            <a:fld id="{8B29F868-3FC8-4F5F-99B1-1096566839B1}" type="slidenum">
              <a:rPr lang="en-US" smtClean="0"/>
              <a:t>96</a:t>
            </a:fld>
            <a:endParaRPr lang="en-US"/>
          </a:p>
        </p:txBody>
      </p:sp>
    </p:spTree>
    <p:extLst>
      <p:ext uri="{BB962C8B-B14F-4D97-AF65-F5344CB8AC3E}">
        <p14:creationId xmlns:p14="http://schemas.microsoft.com/office/powerpoint/2010/main" val="407774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4</a:t>
            </a:fld>
            <a:endParaRPr lang="en-US"/>
          </a:p>
        </p:txBody>
      </p:sp>
    </p:spTree>
    <p:extLst>
      <p:ext uri="{BB962C8B-B14F-4D97-AF65-F5344CB8AC3E}">
        <p14:creationId xmlns:p14="http://schemas.microsoft.com/office/powerpoint/2010/main" val="202027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100</a:t>
            </a:fld>
            <a:endParaRPr lang="en-US"/>
          </a:p>
        </p:txBody>
      </p:sp>
    </p:spTree>
    <p:extLst>
      <p:ext uri="{BB962C8B-B14F-4D97-AF65-F5344CB8AC3E}">
        <p14:creationId xmlns:p14="http://schemas.microsoft.com/office/powerpoint/2010/main" val="342232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The following slides</a:t>
            </a:r>
            <a:r>
              <a:rPr lang="en-US" baseline="0" dirty="0"/>
              <a:t> show several examples of timelines using SmartArt graphics.</a:t>
            </a:r>
            <a:endParaRPr lang="en-US" dirty="0"/>
          </a:p>
          <a:p>
            <a:r>
              <a:rPr lang="en-US" dirty="0"/>
              <a:t>Include a timeline for the project, clearly marking milestones,</a:t>
            </a:r>
            <a:r>
              <a:rPr lang="en-US" baseline="0" dirty="0"/>
              <a:t> important dates, </a:t>
            </a:r>
            <a:r>
              <a:rPr lang="en-US" dirty="0"/>
              <a:t>and highlight where the project is now.</a:t>
            </a:r>
          </a:p>
          <a:p>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101</a:t>
            </a:fld>
            <a:endParaRPr lang="en-US"/>
          </a:p>
        </p:txBody>
      </p:sp>
    </p:spTree>
    <p:extLst>
      <p:ext uri="{BB962C8B-B14F-4D97-AF65-F5344CB8AC3E}">
        <p14:creationId xmlns:p14="http://schemas.microsoft.com/office/powerpoint/2010/main" val="2728955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baseline="0" dirty="0"/>
              <a:t>Duplicate this slide as necessary if there is more than one issue.</a:t>
            </a:r>
          </a:p>
          <a:p>
            <a:r>
              <a:rPr lang="en-US" dirty="0"/>
              <a:t>This and related slides</a:t>
            </a:r>
            <a:r>
              <a:rPr lang="en-US" baseline="0" dirty="0"/>
              <a:t> can be moved to the appendix or hidden if necessary.</a:t>
            </a:r>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102</a:t>
            </a:fld>
            <a:endParaRPr lang="en-US"/>
          </a:p>
        </p:txBody>
      </p:sp>
    </p:spTree>
    <p:extLst>
      <p:ext uri="{BB962C8B-B14F-4D97-AF65-F5344CB8AC3E}">
        <p14:creationId xmlns:p14="http://schemas.microsoft.com/office/powerpoint/2010/main" val="1146654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baseline="0" dirty="0"/>
              <a:t>Duplicate this slide as necessary if there is more than one issue.</a:t>
            </a:r>
          </a:p>
          <a:p>
            <a:r>
              <a:rPr lang="en-US" dirty="0"/>
              <a:t>This and related slides</a:t>
            </a:r>
            <a:r>
              <a:rPr lang="en-US" baseline="0" dirty="0"/>
              <a:t> can be moved to the appendix or hidden if necessary.</a:t>
            </a:r>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103</a:t>
            </a:fld>
            <a:endParaRPr lang="en-US"/>
          </a:p>
        </p:txBody>
      </p:sp>
    </p:spTree>
    <p:extLst>
      <p:ext uri="{BB962C8B-B14F-4D97-AF65-F5344CB8AC3E}">
        <p14:creationId xmlns:p14="http://schemas.microsoft.com/office/powerpoint/2010/main" val="2903526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baseline="0" dirty="0"/>
              <a:t>Duplicate this slide as necessary if there is more than one issue.</a:t>
            </a:r>
          </a:p>
          <a:p>
            <a:r>
              <a:rPr lang="en-US" dirty="0"/>
              <a:t>This and related slides</a:t>
            </a:r>
            <a:r>
              <a:rPr lang="en-US" baseline="0" dirty="0"/>
              <a:t> can be moved to the appendix or hidden if necessary.</a:t>
            </a:r>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104</a:t>
            </a:fld>
            <a:endParaRPr lang="en-US"/>
          </a:p>
        </p:txBody>
      </p:sp>
    </p:spTree>
    <p:extLst>
      <p:ext uri="{BB962C8B-B14F-4D97-AF65-F5344CB8AC3E}">
        <p14:creationId xmlns:p14="http://schemas.microsoft.com/office/powerpoint/2010/main" val="1028521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What is the project</a:t>
            </a:r>
            <a:r>
              <a:rPr lang="en-US" baseline="0" dirty="0"/>
              <a:t> about?</a:t>
            </a:r>
          </a:p>
          <a:p>
            <a:r>
              <a:rPr lang="en-US" dirty="0"/>
              <a:t>Define</a:t>
            </a:r>
            <a:r>
              <a:rPr lang="en-US" baseline="0" dirty="0"/>
              <a:t> the goal of this project</a:t>
            </a:r>
          </a:p>
          <a:p>
            <a:pPr lvl="1"/>
            <a:r>
              <a:rPr lang="en-US" dirty="0"/>
              <a:t>Is it similar to projects in the past or is it a new effort?</a:t>
            </a:r>
          </a:p>
          <a:p>
            <a:r>
              <a:rPr lang="en-US" baseline="0" dirty="0"/>
              <a:t>Define the scope of this project</a:t>
            </a:r>
          </a:p>
          <a:p>
            <a:pPr lvl="1"/>
            <a:r>
              <a:rPr lang="en-US" baseline="0" dirty="0"/>
              <a:t>Is it an independent project or is it related to other projects?</a:t>
            </a:r>
          </a:p>
          <a:p>
            <a:pPr lvl="0"/>
            <a:endParaRPr lang="en-US" baseline="0" dirty="0"/>
          </a:p>
          <a:p>
            <a:pPr lvl="0"/>
            <a:r>
              <a:rPr lang="en-US" baseline="0" dirty="0"/>
              <a:t>* Note that this slide is not necessary for weekly status meetings</a:t>
            </a:r>
            <a:endParaRPr lang="en-US" dirty="0"/>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105</a:t>
            </a:fld>
            <a:endParaRPr lang="en-US"/>
          </a:p>
        </p:txBody>
      </p:sp>
    </p:spTree>
    <p:extLst>
      <p:ext uri="{BB962C8B-B14F-4D97-AF65-F5344CB8AC3E}">
        <p14:creationId xmlns:p14="http://schemas.microsoft.com/office/powerpoint/2010/main" val="2314209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106</a:t>
            </a:fld>
            <a:endParaRPr lang="en-US"/>
          </a:p>
        </p:txBody>
      </p:sp>
    </p:spTree>
    <p:extLst>
      <p:ext uri="{BB962C8B-B14F-4D97-AF65-F5344CB8AC3E}">
        <p14:creationId xmlns:p14="http://schemas.microsoft.com/office/powerpoint/2010/main" val="697586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108</a:t>
            </a:fld>
            <a:endParaRPr lang="en-US"/>
          </a:p>
        </p:txBody>
      </p:sp>
    </p:spTree>
    <p:extLst>
      <p:ext uri="{BB962C8B-B14F-4D97-AF65-F5344CB8AC3E}">
        <p14:creationId xmlns:p14="http://schemas.microsoft.com/office/powerpoint/2010/main" val="2277660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program I delivered in the prisons, it is what you may loosely follow.</a:t>
            </a:r>
          </a:p>
        </p:txBody>
      </p:sp>
      <p:sp>
        <p:nvSpPr>
          <p:cNvPr id="4" name="Slide Number Placeholder 3"/>
          <p:cNvSpPr>
            <a:spLocks noGrp="1"/>
          </p:cNvSpPr>
          <p:nvPr>
            <p:ph type="sldNum" sz="quarter" idx="10"/>
          </p:nvPr>
        </p:nvSpPr>
        <p:spPr/>
        <p:txBody>
          <a:bodyPr/>
          <a:lstStyle/>
          <a:p>
            <a:fld id="{8B29F868-3FC8-4F5F-99B1-1096566839B1}" type="slidenum">
              <a:rPr lang="en-US" smtClean="0"/>
              <a:t>110</a:t>
            </a:fld>
            <a:endParaRPr lang="en-US"/>
          </a:p>
        </p:txBody>
      </p:sp>
    </p:spTree>
    <p:extLst>
      <p:ext uri="{BB962C8B-B14F-4D97-AF65-F5344CB8AC3E}">
        <p14:creationId xmlns:p14="http://schemas.microsoft.com/office/powerpoint/2010/main" val="4249129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program I delivered in the prison, it is what you may loosely follow.</a:t>
            </a:r>
          </a:p>
        </p:txBody>
      </p:sp>
      <p:sp>
        <p:nvSpPr>
          <p:cNvPr id="4" name="Slide Number Placeholder 3"/>
          <p:cNvSpPr>
            <a:spLocks noGrp="1"/>
          </p:cNvSpPr>
          <p:nvPr>
            <p:ph type="sldNum" sz="quarter" idx="10"/>
          </p:nvPr>
        </p:nvSpPr>
        <p:spPr/>
        <p:txBody>
          <a:bodyPr/>
          <a:lstStyle/>
          <a:p>
            <a:fld id="{8B29F868-3FC8-4F5F-99B1-1096566839B1}" type="slidenum">
              <a:rPr lang="en-US" smtClean="0"/>
              <a:t>111</a:t>
            </a:fld>
            <a:endParaRPr lang="en-US"/>
          </a:p>
        </p:txBody>
      </p:sp>
    </p:spTree>
    <p:extLst>
      <p:ext uri="{BB962C8B-B14F-4D97-AF65-F5344CB8AC3E}">
        <p14:creationId xmlns:p14="http://schemas.microsoft.com/office/powerpoint/2010/main" val="229822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4000" dirty="0">
                <a:solidFill>
                  <a:srgbClr val="FFFF00"/>
                </a:solidFill>
              </a:rPr>
              <a:t>THOUGHTS BECOME THINGS!</a:t>
            </a:r>
          </a:p>
        </p:txBody>
      </p:sp>
      <p:sp>
        <p:nvSpPr>
          <p:cNvPr id="4" name="Slide Number Placeholder 3"/>
          <p:cNvSpPr>
            <a:spLocks noGrp="1"/>
          </p:cNvSpPr>
          <p:nvPr>
            <p:ph type="sldNum" sz="quarter" idx="5"/>
          </p:nvPr>
        </p:nvSpPr>
        <p:spPr/>
        <p:txBody>
          <a:bodyPr/>
          <a:lstStyle/>
          <a:p>
            <a:fld id="{8B29F868-3FC8-4F5F-99B1-1096566839B1}" type="slidenum">
              <a:rPr lang="en-US" smtClean="0"/>
              <a:t>6</a:t>
            </a:fld>
            <a:endParaRPr lang="en-US"/>
          </a:p>
        </p:txBody>
      </p:sp>
    </p:spTree>
    <p:extLst>
      <p:ext uri="{BB962C8B-B14F-4D97-AF65-F5344CB8AC3E}">
        <p14:creationId xmlns:p14="http://schemas.microsoft.com/office/powerpoint/2010/main" val="159114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Pre-read slides at end where this is to refresh. Then do it by memory.</a:t>
            </a:r>
          </a:p>
        </p:txBody>
      </p:sp>
      <p:sp>
        <p:nvSpPr>
          <p:cNvPr id="4" name="Slide Number Placeholder 3"/>
          <p:cNvSpPr>
            <a:spLocks noGrp="1"/>
          </p:cNvSpPr>
          <p:nvPr>
            <p:ph type="sldNum" sz="quarter" idx="10"/>
          </p:nvPr>
        </p:nvSpPr>
        <p:spPr/>
        <p:txBody>
          <a:bodyPr/>
          <a:lstStyle/>
          <a:p>
            <a:fld id="{8B29F868-3FC8-4F5F-99B1-1096566839B1}" type="slidenum">
              <a:rPr lang="en-US" smtClean="0"/>
              <a:t>13</a:t>
            </a:fld>
            <a:endParaRPr lang="en-US"/>
          </a:p>
        </p:txBody>
      </p:sp>
    </p:spTree>
    <p:extLst>
      <p:ext uri="{BB962C8B-B14F-4D97-AF65-F5344CB8AC3E}">
        <p14:creationId xmlns:p14="http://schemas.microsoft.com/office/powerpoint/2010/main" val="173795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with volunteer before explaining. HAVE THEM CLAIM… Not worthy… no good… a fake… </a:t>
            </a:r>
          </a:p>
        </p:txBody>
      </p:sp>
      <p:sp>
        <p:nvSpPr>
          <p:cNvPr id="4" name="Slide Number Placeholder 3"/>
          <p:cNvSpPr>
            <a:spLocks noGrp="1"/>
          </p:cNvSpPr>
          <p:nvPr>
            <p:ph type="sldNum" sz="quarter" idx="10"/>
          </p:nvPr>
        </p:nvSpPr>
        <p:spPr/>
        <p:txBody>
          <a:bodyPr/>
          <a:lstStyle/>
          <a:p>
            <a:fld id="{8B29F868-3FC8-4F5F-99B1-1096566839B1}" type="slidenum">
              <a:rPr lang="en-US" smtClean="0"/>
              <a:t>14</a:t>
            </a:fld>
            <a:endParaRPr lang="en-US"/>
          </a:p>
        </p:txBody>
      </p:sp>
    </p:spTree>
    <p:extLst>
      <p:ext uri="{BB962C8B-B14F-4D97-AF65-F5344CB8AC3E}">
        <p14:creationId xmlns:p14="http://schemas.microsoft.com/office/powerpoint/2010/main" val="348585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15</a:t>
            </a:fld>
            <a:endParaRPr lang="en-US"/>
          </a:p>
        </p:txBody>
      </p:sp>
    </p:spTree>
    <p:extLst>
      <p:ext uri="{BB962C8B-B14F-4D97-AF65-F5344CB8AC3E}">
        <p14:creationId xmlns:p14="http://schemas.microsoft.com/office/powerpoint/2010/main" val="32281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23</a:t>
            </a:fld>
            <a:endParaRPr lang="en-US"/>
          </a:p>
        </p:txBody>
      </p:sp>
    </p:spTree>
    <p:extLst>
      <p:ext uri="{BB962C8B-B14F-4D97-AF65-F5344CB8AC3E}">
        <p14:creationId xmlns:p14="http://schemas.microsoft.com/office/powerpoint/2010/main" val="180024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2D050"/>
                </a:solidFill>
              </a:rPr>
              <a:t>Maybe explain, “reverse worrying.”</a:t>
            </a:r>
          </a:p>
          <a:p>
            <a:endParaRPr lang="en-US" dirty="0"/>
          </a:p>
        </p:txBody>
      </p:sp>
      <p:sp>
        <p:nvSpPr>
          <p:cNvPr id="4" name="Slide Number Placeholder 3"/>
          <p:cNvSpPr>
            <a:spLocks noGrp="1"/>
          </p:cNvSpPr>
          <p:nvPr>
            <p:ph type="sldNum" sz="quarter" idx="10"/>
          </p:nvPr>
        </p:nvSpPr>
        <p:spPr/>
        <p:txBody>
          <a:bodyPr/>
          <a:lstStyle/>
          <a:p>
            <a:fld id="{8B29F868-3FC8-4F5F-99B1-1096566839B1}" type="slidenum">
              <a:rPr lang="en-US" smtClean="0"/>
              <a:t>28</a:t>
            </a:fld>
            <a:endParaRPr lang="en-US"/>
          </a:p>
        </p:txBody>
      </p:sp>
    </p:spTree>
    <p:extLst>
      <p:ext uri="{BB962C8B-B14F-4D97-AF65-F5344CB8AC3E}">
        <p14:creationId xmlns:p14="http://schemas.microsoft.com/office/powerpoint/2010/main" val="1792507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48343" y="6425746"/>
            <a:ext cx="761998" cy="377825"/>
          </a:xfrm>
        </p:spPr>
        <p:txBody>
          <a:bodyPr/>
          <a:lstStyle/>
          <a:p>
            <a:fld id="{5D3DD9AB-78ED-4B0C-A435-009D8A8974E4}" type="datetime12">
              <a:rPr lang="en-US" smtClean="0"/>
              <a:t>11:11 AM</a:t>
            </a:fld>
            <a:endParaRPr lang="en-US" dirty="0"/>
          </a:p>
        </p:txBody>
      </p:sp>
      <p:sp>
        <p:nvSpPr>
          <p:cNvPr id="5" name="Footer Placeholder 4"/>
          <p:cNvSpPr>
            <a:spLocks noGrp="1"/>
          </p:cNvSpPr>
          <p:nvPr>
            <p:ph type="ftr" sz="quarter" idx="11"/>
          </p:nvPr>
        </p:nvSpPr>
        <p:spPr>
          <a:xfrm>
            <a:off x="3962399" y="5849635"/>
            <a:ext cx="4893958" cy="377825"/>
          </a:xfrm>
        </p:spPr>
        <p:txBody>
          <a:bodyPr/>
          <a:lstStyle>
            <a:lvl1pPr>
              <a:defRPr sz="3200"/>
            </a:lvl1pPr>
          </a:lstStyle>
          <a:p>
            <a:r>
              <a:rPr lang="en-US" dirty="0"/>
              <a:t>Workbook Page &lt;#&gt;</a:t>
            </a:r>
          </a:p>
        </p:txBody>
      </p:sp>
      <p:sp>
        <p:nvSpPr>
          <p:cNvPr id="6" name="Slide Number Placeholder 5"/>
          <p:cNvSpPr>
            <a:spLocks noGrp="1"/>
          </p:cNvSpPr>
          <p:nvPr>
            <p:ph type="sldNum" sz="quarter" idx="12"/>
          </p:nvPr>
        </p:nvSpPr>
        <p:spPr>
          <a:xfrm>
            <a:off x="457200" y="1586442"/>
            <a:ext cx="930728" cy="377825"/>
          </a:xfrm>
        </p:spPr>
        <p:txBody>
          <a:bodyPr/>
          <a:lstStyle>
            <a:lvl1pPr algn="ctr">
              <a:defRPr sz="3600" b="1">
                <a:solidFill>
                  <a:srgbClr val="92D050"/>
                </a:solidFill>
              </a:defRPr>
            </a:lvl1pPr>
          </a:lstStyle>
          <a:p>
            <a:fld id="{D57F1E4F-1CFF-5643-939E-217C01CD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D1417-8408-4AFA-8EB1-53BE8441F555}" type="datetime12">
              <a:rPr lang="en-US" smtClean="0"/>
              <a:t>11:11 AM</a:t>
            </a:fld>
            <a:endParaRPr lang="en-US" dirty="0"/>
          </a:p>
        </p:txBody>
      </p:sp>
      <p:sp>
        <p:nvSpPr>
          <p:cNvPr id="6" name="Footer Placeholder 5"/>
          <p:cNvSpPr>
            <a:spLocks noGrp="1"/>
          </p:cNvSpPr>
          <p:nvPr>
            <p:ph type="ftr" sz="quarter" idx="11"/>
          </p:nvPr>
        </p:nvSpPr>
        <p:spPr/>
        <p:txBody>
          <a:bodyPr/>
          <a:lstStyle/>
          <a:p>
            <a:r>
              <a:rPr lang="en-US"/>
              <a:t>Workbook Page &lt;#&gt;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F22682-8284-4C18-9DC1-4B9C290ACE17}"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0041A-DF90-46F5-9CAD-EE281094C50A}"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9472BD-2B29-46AD-9E7F-B71972265610}"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2A26C-1040-4C2A-A8FF-6ACF4CAEBF1C}"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66FC11-15BD-4732-B21E-6DD9B07266D8}"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60A51D-6C5A-485A-9DB0-32C7A4309DC4}"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C02AB5-9416-4B01-9281-A7830953A5D3}"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04244-1311-4671-9426-1BFE467B8768}" type="datetime12">
              <a:rPr lang="en-US" smtClean="0"/>
              <a:t>11:11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305159229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04244-1311-4671-9426-1BFE467B8768}" type="datetime12">
              <a:rPr lang="en-US" smtClean="0"/>
              <a:t>11:11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180570847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BDF3-EC0B-487F-9C50-430BEFFFEDD2}"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8377306-E49E-446E-B354-4975D83BEA83}" type="datetime12">
              <a:rPr lang="en-US" smtClean="0"/>
              <a:t>11:11 AM</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224334-297A-4766-B615-151BAD8692F3}" type="slidenum">
              <a:rPr lang="en-US"/>
              <a:pPr>
                <a:defRPr/>
              </a:pPr>
              <a:t>‹#›</a:t>
            </a:fld>
            <a:endParaRPr lang="en-US"/>
          </a:p>
        </p:txBody>
      </p:sp>
    </p:spTree>
    <p:extLst>
      <p:ext uri="{BB962C8B-B14F-4D97-AF65-F5344CB8AC3E}">
        <p14:creationId xmlns:p14="http://schemas.microsoft.com/office/powerpoint/2010/main" val="224982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7CFC8-6467-4667-AB51-E0FBF216BCF7}" type="datetime12">
              <a:rPr lang="en-US" smtClean="0"/>
              <a:t>11:11 AM</a:t>
            </a:fld>
            <a:endParaRPr lang="en-US" dirty="0"/>
          </a:p>
        </p:txBody>
      </p:sp>
      <p:sp>
        <p:nvSpPr>
          <p:cNvPr id="5" name="Footer Placeholder 4"/>
          <p:cNvSpPr>
            <a:spLocks noGrp="1"/>
          </p:cNvSpPr>
          <p:nvPr>
            <p:ph type="ftr" sz="quarter" idx="11"/>
          </p:nvPr>
        </p:nvSpPr>
        <p:spPr/>
        <p:txBody>
          <a:bodyPr/>
          <a:lstStyle/>
          <a:p>
            <a:r>
              <a:rPr lang="en-US"/>
              <a:t>Workbook Page &lt;#&gt;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21BE3F-0991-42C6-A4D9-5E4D98E1C2C7}" type="datetime12">
              <a:rPr lang="en-US" smtClean="0"/>
              <a:t>11:11 AM</a:t>
            </a:fld>
            <a:endParaRPr lang="en-US" dirty="0"/>
          </a:p>
        </p:txBody>
      </p:sp>
      <p:sp>
        <p:nvSpPr>
          <p:cNvPr id="6" name="Footer Placeholder 5"/>
          <p:cNvSpPr>
            <a:spLocks noGrp="1"/>
          </p:cNvSpPr>
          <p:nvPr>
            <p:ph type="ftr" sz="quarter" idx="11"/>
          </p:nvPr>
        </p:nvSpPr>
        <p:spPr/>
        <p:txBody>
          <a:bodyPr/>
          <a:lstStyle/>
          <a:p>
            <a:r>
              <a:rPr lang="en-US"/>
              <a:t>Workbook Page &lt;#&gt;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7E600F-8E93-46C7-BBAB-1F4E73E5CC56}" type="datetime12">
              <a:rPr lang="en-US" smtClean="0"/>
              <a:t>11:11 AM</a:t>
            </a:fld>
            <a:endParaRPr lang="en-US" dirty="0"/>
          </a:p>
        </p:txBody>
      </p:sp>
      <p:sp>
        <p:nvSpPr>
          <p:cNvPr id="8" name="Footer Placeholder 7"/>
          <p:cNvSpPr>
            <a:spLocks noGrp="1"/>
          </p:cNvSpPr>
          <p:nvPr>
            <p:ph type="ftr" sz="quarter" idx="11"/>
          </p:nvPr>
        </p:nvSpPr>
        <p:spPr/>
        <p:txBody>
          <a:bodyPr/>
          <a:lstStyle/>
          <a:p>
            <a:r>
              <a:rPr lang="en-US"/>
              <a:t>Workbook Page &lt;#&gt;</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303C0B-2AB8-46BD-ADD6-9F46CBCE0775}" type="datetime12">
              <a:rPr lang="en-US" smtClean="0"/>
              <a:t>11:11 AM</a:t>
            </a:fld>
            <a:endParaRPr lang="en-US" dirty="0"/>
          </a:p>
        </p:txBody>
      </p:sp>
      <p:sp>
        <p:nvSpPr>
          <p:cNvPr id="4" name="Footer Placeholder 3"/>
          <p:cNvSpPr>
            <a:spLocks noGrp="1"/>
          </p:cNvSpPr>
          <p:nvPr>
            <p:ph type="ftr" sz="quarter" idx="11"/>
          </p:nvPr>
        </p:nvSpPr>
        <p:spPr/>
        <p:txBody>
          <a:bodyPr/>
          <a:lstStyle/>
          <a:p>
            <a:r>
              <a:rPr lang="en-US"/>
              <a:t>Workbook Page &lt;#&gt;</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9CFCCBD-2883-4E2C-AF3F-15FC5887D224}" type="datetime12">
              <a:rPr lang="en-US" smtClean="0"/>
              <a:t>11:11 AM</a:t>
            </a:fld>
            <a:endParaRPr lang="en-US" dirty="0"/>
          </a:p>
        </p:txBody>
      </p:sp>
      <p:sp>
        <p:nvSpPr>
          <p:cNvPr id="3" name="Footer Placeholder 2"/>
          <p:cNvSpPr>
            <a:spLocks noGrp="1"/>
          </p:cNvSpPr>
          <p:nvPr>
            <p:ph type="ftr" sz="quarter" idx="11"/>
          </p:nvPr>
        </p:nvSpPr>
        <p:spPr/>
        <p:txBody>
          <a:bodyPr/>
          <a:lstStyle/>
          <a:p>
            <a:r>
              <a:rPr lang="en-US"/>
              <a:t>Workbook Page &lt;#&gt;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9BCA6-357F-4CB0-A98F-5F78224EA197}" type="datetime12">
              <a:rPr lang="en-US" smtClean="0"/>
              <a:t>11:11 AM</a:t>
            </a:fld>
            <a:endParaRPr lang="en-US" dirty="0"/>
          </a:p>
        </p:txBody>
      </p:sp>
      <p:sp>
        <p:nvSpPr>
          <p:cNvPr id="6" name="Footer Placeholder 5"/>
          <p:cNvSpPr>
            <a:spLocks noGrp="1"/>
          </p:cNvSpPr>
          <p:nvPr>
            <p:ph type="ftr" sz="quarter" idx="11"/>
          </p:nvPr>
        </p:nvSpPr>
        <p:spPr/>
        <p:txBody>
          <a:bodyPr/>
          <a:lstStyle/>
          <a:p>
            <a:r>
              <a:rPr lang="en-US"/>
              <a:t>Workbook Page &lt;#&gt;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95675A-04AF-41E1-802A-29F38F97434D}" type="datetime12">
              <a:rPr lang="en-US" smtClean="0"/>
              <a:t>11:11 AM</a:t>
            </a:fld>
            <a:endParaRPr lang="en-US" dirty="0"/>
          </a:p>
        </p:txBody>
      </p:sp>
      <p:sp>
        <p:nvSpPr>
          <p:cNvPr id="6" name="Footer Placeholder 5"/>
          <p:cNvSpPr>
            <a:spLocks noGrp="1"/>
          </p:cNvSpPr>
          <p:nvPr>
            <p:ph type="ftr" sz="quarter" idx="11"/>
          </p:nvPr>
        </p:nvSpPr>
        <p:spPr/>
        <p:txBody>
          <a:bodyPr/>
          <a:lstStyle/>
          <a:p>
            <a:r>
              <a:rPr lang="en-US"/>
              <a:t>Workbook Page &lt;#&gt;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BCB3A1E-FF27-40EE-BE23-51849CF1D52E}" type="datetime12">
              <a:rPr lang="en-US" smtClean="0"/>
              <a:t>11:11 AM</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Workbook Page &lt;#&gt;</a:t>
            </a:r>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 id="2147483670" r:id="rId18"/>
    <p:sldLayoutId id="2147483671" r:id="rId19"/>
    <p:sldLayoutId id="2147483672" r:id="rId20"/>
  </p:sldLayoutIdLst>
  <p:hf hdr="0" ftr="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5.png"/><Relationship Id="rId4" Type="http://schemas.openxmlformats.org/officeDocument/2006/relationships/customXml" Target="../ink/ink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8.png"/></Relationships>
</file>

<file path=ppt/slides/_rels/slide10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0.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1.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02.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notesSlide" Target="../notesSlides/notesSlide32.xml"/><Relationship Id="rId7" Type="http://schemas.openxmlformats.org/officeDocument/2006/relationships/diagramLayout" Target="../diagrams/layout1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Data" Target="../diagrams/data10.xml"/><Relationship Id="rId5" Type="http://schemas.openxmlformats.org/officeDocument/2006/relationships/image" Target="../media/image271.emf"/><Relationship Id="rId10" Type="http://schemas.microsoft.com/office/2007/relationships/diagramDrawing" Target="../diagrams/drawing10.xml"/><Relationship Id="rId4" Type="http://schemas.openxmlformats.org/officeDocument/2006/relationships/image" Target="../media/image278.png"/><Relationship Id="rId9" Type="http://schemas.openxmlformats.org/officeDocument/2006/relationships/diagramColors" Target="../diagrams/colors10.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notesSlide" Target="../notesSlides/notesSlide33.xml"/><Relationship Id="rId7" Type="http://schemas.openxmlformats.org/officeDocument/2006/relationships/diagramQuickStyle" Target="../diagrams/quickStyle1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71.emf"/><Relationship Id="rId9" Type="http://schemas.microsoft.com/office/2007/relationships/diagramDrawing" Target="../diagrams/drawing11.xml"/></Relationships>
</file>

<file path=ppt/slides/_rels/slide104.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notesSlide" Target="../notesSlides/notesSlide34.xml"/><Relationship Id="rId7" Type="http://schemas.openxmlformats.org/officeDocument/2006/relationships/diagramLayout" Target="../diagrams/layout12.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Data" Target="../diagrams/data12.xml"/><Relationship Id="rId5" Type="http://schemas.openxmlformats.org/officeDocument/2006/relationships/image" Target="../media/image271.emf"/><Relationship Id="rId10" Type="http://schemas.microsoft.com/office/2007/relationships/diagramDrawing" Target="../diagrams/drawing12.xml"/><Relationship Id="rId4" Type="http://schemas.openxmlformats.org/officeDocument/2006/relationships/image" Target="../media/image278.png"/><Relationship Id="rId9" Type="http://schemas.openxmlformats.org/officeDocument/2006/relationships/diagramColors" Target="../diagrams/colors1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hyperlink" Target="http://www.hayhouseu.com/trainer" TargetMode="External"/><Relationship Id="rId5" Type="http://schemas.openxmlformats.org/officeDocument/2006/relationships/image" Target="../media/image284.png"/><Relationship Id="rId4" Type="http://schemas.openxmlformats.org/officeDocument/2006/relationships/image" Target="../media/image28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xml"/><Relationship Id="rId1" Type="http://schemas.openxmlformats.org/officeDocument/2006/relationships/tags" Target="../tags/tag14.xml"/><Relationship Id="rId4" Type="http://schemas.openxmlformats.org/officeDocument/2006/relationships/image" Target="../media/image285.png"/></Relationships>
</file>

<file path=ppt/slides/_rels/slide10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xml"/><Relationship Id="rId1" Type="http://schemas.openxmlformats.org/officeDocument/2006/relationships/tags" Target="../tags/tag15.xml"/><Relationship Id="rId5" Type="http://schemas.openxmlformats.org/officeDocument/2006/relationships/image" Target="../media/image291.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2.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69.jpg"/></Relationships>
</file>

<file path=ppt/slides/_rels/slide112.xml.rels><?xml version="1.0" encoding="UTF-8" standalone="yes"?>
<Relationships xmlns="http://schemas.openxmlformats.org/package/2006/relationships"><Relationship Id="rId2" Type="http://schemas.openxmlformats.org/officeDocument/2006/relationships/image" Target="../media/image292.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93.emf"/><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customXml" Target="../ink/ink268.xml"/><Relationship Id="rId2" Type="http://schemas.openxmlformats.org/officeDocument/2006/relationships/image" Target="../media/image305.png"/><Relationship Id="rId1" Type="http://schemas.openxmlformats.org/officeDocument/2006/relationships/slideLayout" Target="../slideLayouts/slideLayout1.xml"/><Relationship Id="rId6" Type="http://schemas.openxmlformats.org/officeDocument/2006/relationships/image" Target="../media/image1010.png"/><Relationship Id="rId5" Type="http://schemas.openxmlformats.org/officeDocument/2006/relationships/customXml" Target="../ink/ink269.xml"/><Relationship Id="rId4" Type="http://schemas.openxmlformats.org/officeDocument/2006/relationships/image" Target="../media/image1000.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31.xml"/><Relationship Id="rId7" Type="http://schemas.openxmlformats.org/officeDocument/2006/relationships/customXml" Target="../ink/ink33.xml"/><Relationship Id="rId12"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customXml" Target="../ink/ink35.xml"/><Relationship Id="rId5" Type="http://schemas.openxmlformats.org/officeDocument/2006/relationships/customXml" Target="../ink/ink32.xm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customXml" Target="../ink/ink3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customXml" Target="../ink/ink3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customXml" Target="../ink/ink39.xml"/><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ustomXml" Target="../ink/ink38.xm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customXml" Target="../ink/ink40.xml"/><Relationship Id="rId4" Type="http://schemas.openxmlformats.org/officeDocument/2006/relationships/customXml" Target="../ink/ink37.xml"/><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ustomXml" Target="../ink/ink5.xm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customXml" Target="../ink/ink48.xml"/><Relationship Id="rId3" Type="http://schemas.openxmlformats.org/officeDocument/2006/relationships/customXml" Target="../ink/ink43.xml"/><Relationship Id="rId7" Type="http://schemas.openxmlformats.org/officeDocument/2006/relationships/customXml" Target="../ink/ink45.xml"/><Relationship Id="rId12" Type="http://schemas.openxmlformats.org/officeDocument/2006/relationships/image" Target="../media/image73.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customXml" Target="../ink/ink47.xml"/><Relationship Id="rId5" Type="http://schemas.openxmlformats.org/officeDocument/2006/relationships/customXml" Target="../ink/ink44.xml"/><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customXml" Target="../ink/ink46.xml"/><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50.png"/><Relationship Id="rId5" Type="http://schemas.openxmlformats.org/officeDocument/2006/relationships/customXml" Target="../ink/ink50.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ustomXml" Target="../ink/ink53.xml"/><Relationship Id="rId5" Type="http://schemas.openxmlformats.org/officeDocument/2006/relationships/image" Target="../media/image81.png"/><Relationship Id="rId4" Type="http://schemas.openxmlformats.org/officeDocument/2006/relationships/customXml" Target="../ink/ink52.xml"/></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customXml" Target="../ink/ink59.xml"/><Relationship Id="rId18" Type="http://schemas.openxmlformats.org/officeDocument/2006/relationships/image" Target="../media/image91.png"/><Relationship Id="rId3" Type="http://schemas.openxmlformats.org/officeDocument/2006/relationships/customXml" Target="../ink/ink54.xml"/><Relationship Id="rId21" Type="http://schemas.openxmlformats.org/officeDocument/2006/relationships/customXml" Target="../ink/ink63.xml"/><Relationship Id="rId7" Type="http://schemas.openxmlformats.org/officeDocument/2006/relationships/customXml" Target="../ink/ink56.xml"/><Relationship Id="rId12" Type="http://schemas.openxmlformats.org/officeDocument/2006/relationships/image" Target="../media/image88.png"/><Relationship Id="rId17" Type="http://schemas.openxmlformats.org/officeDocument/2006/relationships/customXml" Target="../ink/ink61.xml"/><Relationship Id="rId2" Type="http://schemas.openxmlformats.org/officeDocument/2006/relationships/image" Target="../media/image60.png"/><Relationship Id="rId16" Type="http://schemas.openxmlformats.org/officeDocument/2006/relationships/image" Target="../media/image90.png"/><Relationship Id="rId20"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customXml" Target="../ink/ink58.xml"/><Relationship Id="rId24" Type="http://schemas.openxmlformats.org/officeDocument/2006/relationships/image" Target="../media/image23.svg"/><Relationship Id="rId5" Type="http://schemas.openxmlformats.org/officeDocument/2006/relationships/customXml" Target="../ink/ink55.xml"/><Relationship Id="rId15" Type="http://schemas.openxmlformats.org/officeDocument/2006/relationships/customXml" Target="../ink/ink60.xml"/><Relationship Id="rId23" Type="http://schemas.openxmlformats.org/officeDocument/2006/relationships/image" Target="../media/image22.png"/><Relationship Id="rId10" Type="http://schemas.openxmlformats.org/officeDocument/2006/relationships/image" Target="../media/image87.png"/><Relationship Id="rId19" Type="http://schemas.openxmlformats.org/officeDocument/2006/relationships/customXml" Target="../ink/ink62.xml"/><Relationship Id="rId4" Type="http://schemas.openxmlformats.org/officeDocument/2006/relationships/image" Target="../media/image84.png"/><Relationship Id="rId9" Type="http://schemas.openxmlformats.org/officeDocument/2006/relationships/customXml" Target="../ink/ink57.xml"/><Relationship Id="rId14" Type="http://schemas.openxmlformats.org/officeDocument/2006/relationships/image" Target="../media/image89.png"/><Relationship Id="rId22"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ustomXml" Target="../ink/ink65.xml"/><Relationship Id="rId7" Type="http://schemas.openxmlformats.org/officeDocument/2006/relationships/image" Target="../media/image22.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990.png"/><Relationship Id="rId5" Type="http://schemas.openxmlformats.org/officeDocument/2006/relationships/customXml" Target="../ink/ink66.xml"/><Relationship Id="rId4" Type="http://schemas.openxmlformats.org/officeDocument/2006/relationships/image" Target="../media/image980.pn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customXml" Target="../ink/ink67.xml"/><Relationship Id="rId7" Type="http://schemas.openxmlformats.org/officeDocument/2006/relationships/customXml" Target="../ink/ink69.xml"/><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customXml" Target="../ink/ink68.xml"/><Relationship Id="rId10" Type="http://schemas.openxmlformats.org/officeDocument/2006/relationships/image" Target="../media/image23.svg"/><Relationship Id="rId4" Type="http://schemas.openxmlformats.org/officeDocument/2006/relationships/image" Target="../media/image101.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customXml" Target="../ink/ink72.xml"/><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ustomXml" Target="../ink/ink71.xml"/><Relationship Id="rId11" Type="http://schemas.openxmlformats.org/officeDocument/2006/relationships/customXml" Target="../ink/ink74.xml"/><Relationship Id="rId5" Type="http://schemas.openxmlformats.org/officeDocument/2006/relationships/image" Target="../media/image67.png"/><Relationship Id="rId10" Type="http://schemas.openxmlformats.org/officeDocument/2006/relationships/image" Target="../media/image75.png"/><Relationship Id="rId4" Type="http://schemas.openxmlformats.org/officeDocument/2006/relationships/customXml" Target="../ink/ink70.xml"/><Relationship Id="rId9" Type="http://schemas.openxmlformats.org/officeDocument/2006/relationships/customXml" Target="../ink/ink73.xm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customXml" Target="../ink/ink75.xml"/><Relationship Id="rId7" Type="http://schemas.openxmlformats.org/officeDocument/2006/relationships/customXml" Target="../ink/ink77.xml"/><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customXml" Target="../ink/ink76.xml"/><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customXml" Target="../ink/ink78.xml"/></Relationships>
</file>

<file path=ppt/slides/_rels/slide3.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customXml" Target="../ink/ink8.xml"/><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customXml" Target="../ink/ink10.xml"/><Relationship Id="rId11" Type="http://schemas.openxmlformats.org/officeDocument/2006/relationships/image" Target="../media/image17.png"/><Relationship Id="rId5" Type="http://schemas.openxmlformats.org/officeDocument/2006/relationships/customXml" Target="../ink/ink9.xml"/><Relationship Id="rId10" Type="http://schemas.openxmlformats.org/officeDocument/2006/relationships/customXml" Target="../ink/ink12.xml"/><Relationship Id="rId4" Type="http://schemas.openxmlformats.org/officeDocument/2006/relationships/image" Target="../media/image14.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customXml" Target="../ink/ink81.xml"/><Relationship Id="rId3" Type="http://schemas.openxmlformats.org/officeDocument/2006/relationships/image" Target="../media/image83.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ustomXml" Target="../ink/ink80.xml"/><Relationship Id="rId5" Type="http://schemas.openxmlformats.org/officeDocument/2006/relationships/image" Target="../media/image99.png"/><Relationship Id="rId4" Type="http://schemas.openxmlformats.org/officeDocument/2006/relationships/customXml" Target="../ink/ink79.xml"/><Relationship Id="rId9"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customXml" Target="../ink/ink87.xml"/><Relationship Id="rId3" Type="http://schemas.openxmlformats.org/officeDocument/2006/relationships/customXml" Target="../ink/ink82.xml"/><Relationship Id="rId7" Type="http://schemas.openxmlformats.org/officeDocument/2006/relationships/customXml" Target="../ink/ink84.xml"/><Relationship Id="rId12" Type="http://schemas.openxmlformats.org/officeDocument/2006/relationships/image" Target="../media/image113.png"/><Relationship Id="rId17" Type="http://schemas.openxmlformats.org/officeDocument/2006/relationships/customXml" Target="../ink/ink90.xml"/><Relationship Id="rId2" Type="http://schemas.openxmlformats.org/officeDocument/2006/relationships/image" Target="../media/image105.png"/><Relationship Id="rId16" Type="http://schemas.openxmlformats.org/officeDocument/2006/relationships/customXml" Target="../ink/ink89.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customXml" Target="../ink/ink86.xml"/><Relationship Id="rId5" Type="http://schemas.openxmlformats.org/officeDocument/2006/relationships/customXml" Target="../ink/ink83.xml"/><Relationship Id="rId15" Type="http://schemas.openxmlformats.org/officeDocument/2006/relationships/customXml" Target="../ink/ink88.xml"/><Relationship Id="rId10" Type="http://schemas.openxmlformats.org/officeDocument/2006/relationships/image" Target="../media/image112.png"/><Relationship Id="rId4" Type="http://schemas.openxmlformats.org/officeDocument/2006/relationships/image" Target="../media/image110.png"/><Relationship Id="rId9" Type="http://schemas.openxmlformats.org/officeDocument/2006/relationships/customXml" Target="../ink/ink85.xml"/><Relationship Id="rId1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customXml" Target="../ink/ink91.xml"/><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image" Target="../media/image1170.png"/><Relationship Id="rId13" Type="http://schemas.openxmlformats.org/officeDocument/2006/relationships/customXml" Target="../ink/ink97.xml"/><Relationship Id="rId18" Type="http://schemas.openxmlformats.org/officeDocument/2006/relationships/image" Target="../media/image123.png"/><Relationship Id="rId3" Type="http://schemas.openxmlformats.org/officeDocument/2006/relationships/customXml" Target="../ink/ink92.xml"/><Relationship Id="rId7" Type="http://schemas.openxmlformats.org/officeDocument/2006/relationships/customXml" Target="../ink/ink94.xml"/><Relationship Id="rId12" Type="http://schemas.openxmlformats.org/officeDocument/2006/relationships/image" Target="../media/image119.png"/><Relationship Id="rId17" Type="http://schemas.openxmlformats.org/officeDocument/2006/relationships/customXml" Target="../ink/ink99.xml"/><Relationship Id="rId2" Type="http://schemas.openxmlformats.org/officeDocument/2006/relationships/image" Target="../media/image107.png"/><Relationship Id="rId16" Type="http://schemas.openxmlformats.org/officeDocument/2006/relationships/image" Target="../media/image122.png"/><Relationship Id="rId20"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160.png"/><Relationship Id="rId11" Type="http://schemas.openxmlformats.org/officeDocument/2006/relationships/customXml" Target="../ink/ink96.xml"/><Relationship Id="rId5" Type="http://schemas.openxmlformats.org/officeDocument/2006/relationships/customXml" Target="../ink/ink93.xml"/><Relationship Id="rId15" Type="http://schemas.openxmlformats.org/officeDocument/2006/relationships/customXml" Target="../ink/ink98.xml"/><Relationship Id="rId10" Type="http://schemas.openxmlformats.org/officeDocument/2006/relationships/image" Target="../media/image118.png"/><Relationship Id="rId19" Type="http://schemas.openxmlformats.org/officeDocument/2006/relationships/customXml" Target="../ink/ink100.xml"/><Relationship Id="rId4" Type="http://schemas.openxmlformats.org/officeDocument/2006/relationships/image" Target="../media/image1150.png"/><Relationship Id="rId9" Type="http://schemas.openxmlformats.org/officeDocument/2006/relationships/customXml" Target="../ink/ink95.xml"/><Relationship Id="rId14"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customXml" Target="../ink/ink101.xml"/><Relationship Id="rId7" Type="http://schemas.openxmlformats.org/officeDocument/2006/relationships/customXml" Target="../ink/ink103.xml"/><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250.png"/><Relationship Id="rId5" Type="http://schemas.openxmlformats.org/officeDocument/2006/relationships/customXml" Target="../ink/ink102.xm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ustomXml" Target="../ink/ink104.xml"/><Relationship Id="rId7" Type="http://schemas.openxmlformats.org/officeDocument/2006/relationships/image" Target="../media/image22.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300.png"/><Relationship Id="rId5" Type="http://schemas.openxmlformats.org/officeDocument/2006/relationships/customXml" Target="../ink/ink105.xml"/><Relationship Id="rId4" Type="http://schemas.openxmlformats.org/officeDocument/2006/relationships/image" Target="../media/image1280.png"/></Relationships>
</file>

<file path=ppt/slides/_rels/slide3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22.png"/><Relationship Id="rId3" Type="http://schemas.openxmlformats.org/officeDocument/2006/relationships/customXml" Target="../ink/ink106.xml"/><Relationship Id="rId7" Type="http://schemas.openxmlformats.org/officeDocument/2006/relationships/customXml" Target="../ink/ink108.xml"/><Relationship Id="rId12" Type="http://schemas.openxmlformats.org/officeDocument/2006/relationships/image" Target="../media/image132.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customXml" Target="../ink/ink110.xml"/><Relationship Id="rId5" Type="http://schemas.openxmlformats.org/officeDocument/2006/relationships/customXml" Target="../ink/ink107.xml"/><Relationship Id="rId15" Type="http://schemas.openxmlformats.org/officeDocument/2006/relationships/customXml" Target="../ink/ink111.xml"/><Relationship Id="rId10" Type="http://schemas.openxmlformats.org/officeDocument/2006/relationships/image" Target="../media/image131.png"/><Relationship Id="rId4" Type="http://schemas.openxmlformats.org/officeDocument/2006/relationships/image" Target="../media/image129.png"/><Relationship Id="rId9" Type="http://schemas.openxmlformats.org/officeDocument/2006/relationships/customXml" Target="../ink/ink109.xml"/><Relationship Id="rId14" Type="http://schemas.openxmlformats.org/officeDocument/2006/relationships/image" Target="../media/image23.svg"/></Relationships>
</file>

<file path=ppt/slides/_rels/slide38.xml.rels><?xml version="1.0" encoding="UTF-8" standalone="yes"?>
<Relationships xmlns="http://schemas.openxmlformats.org/package/2006/relationships"><Relationship Id="rId3" Type="http://schemas.openxmlformats.org/officeDocument/2006/relationships/customXml" Target="../ink/ink112.xml"/><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ustomXml" Target="../ink/ink113.xml"/><Relationship Id="rId7" Type="http://schemas.openxmlformats.org/officeDocument/2006/relationships/image" Target="../media/image22.png"/><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customXml" Target="../ink/ink114.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2011.png"/><Relationship Id="rId3" Type="http://schemas.openxmlformats.org/officeDocument/2006/relationships/image" Target="../media/image18.png"/><Relationship Id="rId7" Type="http://schemas.openxmlformats.org/officeDocument/2006/relationships/image" Target="../media/image1711.png"/><Relationship Id="rId12" Type="http://schemas.openxmlformats.org/officeDocument/2006/relationships/customXml" Target="../ink/ink17.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ustomXml" Target="../ink/ink14.xml"/><Relationship Id="rId11" Type="http://schemas.openxmlformats.org/officeDocument/2006/relationships/image" Target="../media/image1911.png"/><Relationship Id="rId5" Type="http://schemas.openxmlformats.org/officeDocument/2006/relationships/image" Target="../media/image1610.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1810.png"/></Relationships>
</file>

<file path=ppt/slides/_rels/slide4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customXml" Target="../ink/ink119.xml"/><Relationship Id="rId18" Type="http://schemas.openxmlformats.org/officeDocument/2006/relationships/image" Target="../media/image142.png"/><Relationship Id="rId3" Type="http://schemas.openxmlformats.org/officeDocument/2006/relationships/customXml" Target="../ink/ink115.xml"/><Relationship Id="rId7" Type="http://schemas.openxmlformats.org/officeDocument/2006/relationships/image" Target="../media/image22.png"/><Relationship Id="rId12" Type="http://schemas.openxmlformats.org/officeDocument/2006/relationships/image" Target="../media/image133.png"/><Relationship Id="rId17" Type="http://schemas.openxmlformats.org/officeDocument/2006/relationships/customXml" Target="../ink/ink121.xml"/><Relationship Id="rId2" Type="http://schemas.openxmlformats.org/officeDocument/2006/relationships/image" Target="../media/image127.png"/><Relationship Id="rId16"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customXml" Target="../ink/ink118.xml"/><Relationship Id="rId5" Type="http://schemas.openxmlformats.org/officeDocument/2006/relationships/customXml" Target="../ink/ink116.xml"/><Relationship Id="rId15" Type="http://schemas.openxmlformats.org/officeDocument/2006/relationships/customXml" Target="../ink/ink120.xml"/><Relationship Id="rId10" Type="http://schemas.openxmlformats.org/officeDocument/2006/relationships/image" Target="../media/image128.png"/><Relationship Id="rId4" Type="http://schemas.openxmlformats.org/officeDocument/2006/relationships/image" Target="../media/image140.png"/><Relationship Id="rId9" Type="http://schemas.openxmlformats.org/officeDocument/2006/relationships/customXml" Target="../ink/ink117.xml"/><Relationship Id="rId14" Type="http://schemas.openxmlformats.org/officeDocument/2006/relationships/image" Target="../media/image134.png"/></Relationships>
</file>

<file path=ppt/slides/_rels/slide4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customXml" Target="../ink/ink126.xml"/><Relationship Id="rId18" Type="http://schemas.openxmlformats.org/officeDocument/2006/relationships/image" Target="../media/image149.png"/><Relationship Id="rId26" Type="http://schemas.openxmlformats.org/officeDocument/2006/relationships/image" Target="../media/image153.png"/><Relationship Id="rId3" Type="http://schemas.openxmlformats.org/officeDocument/2006/relationships/customXml" Target="../ink/ink122.xml"/><Relationship Id="rId21" Type="http://schemas.openxmlformats.org/officeDocument/2006/relationships/customXml" Target="../ink/ink130.xml"/><Relationship Id="rId7" Type="http://schemas.openxmlformats.org/officeDocument/2006/relationships/image" Target="../media/image22.png"/><Relationship Id="rId12" Type="http://schemas.openxmlformats.org/officeDocument/2006/relationships/image" Target="../media/image146.png"/><Relationship Id="rId17" Type="http://schemas.openxmlformats.org/officeDocument/2006/relationships/customXml" Target="../ink/ink128.xml"/><Relationship Id="rId25" Type="http://schemas.openxmlformats.org/officeDocument/2006/relationships/customXml" Target="../ink/ink132.xml"/><Relationship Id="rId2" Type="http://schemas.openxmlformats.org/officeDocument/2006/relationships/image" Target="../media/image143.png"/><Relationship Id="rId16" Type="http://schemas.openxmlformats.org/officeDocument/2006/relationships/image" Target="../media/image148.png"/><Relationship Id="rId20"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customXml" Target="../ink/ink125.xml"/><Relationship Id="rId24" Type="http://schemas.openxmlformats.org/officeDocument/2006/relationships/image" Target="../media/image152.png"/><Relationship Id="rId5" Type="http://schemas.openxmlformats.org/officeDocument/2006/relationships/customXml" Target="../ink/ink123.xml"/><Relationship Id="rId15" Type="http://schemas.openxmlformats.org/officeDocument/2006/relationships/customXml" Target="../ink/ink127.xml"/><Relationship Id="rId23" Type="http://schemas.openxmlformats.org/officeDocument/2006/relationships/customXml" Target="../ink/ink131.xml"/><Relationship Id="rId10" Type="http://schemas.openxmlformats.org/officeDocument/2006/relationships/image" Target="../media/image145.png"/><Relationship Id="rId19" Type="http://schemas.openxmlformats.org/officeDocument/2006/relationships/customXml" Target="../ink/ink129.xml"/><Relationship Id="rId4" Type="http://schemas.openxmlformats.org/officeDocument/2006/relationships/image" Target="../media/image1430.png"/><Relationship Id="rId9" Type="http://schemas.openxmlformats.org/officeDocument/2006/relationships/customXml" Target="../ink/ink124.xml"/><Relationship Id="rId14" Type="http://schemas.openxmlformats.org/officeDocument/2006/relationships/image" Target="../media/image147.png"/><Relationship Id="rId22" Type="http://schemas.openxmlformats.org/officeDocument/2006/relationships/image" Target="../media/image151.png"/></Relationships>
</file>

<file path=ppt/slides/_rels/slide4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customXml" Target="../ink/ink137.xml"/><Relationship Id="rId3" Type="http://schemas.openxmlformats.org/officeDocument/2006/relationships/customXml" Target="../ink/ink133.xml"/><Relationship Id="rId7" Type="http://schemas.openxmlformats.org/officeDocument/2006/relationships/image" Target="../media/image22.png"/><Relationship Id="rId12" Type="http://schemas.openxmlformats.org/officeDocument/2006/relationships/image" Target="../media/image156.png"/><Relationship Id="rId2" Type="http://schemas.openxmlformats.org/officeDocument/2006/relationships/image" Target="../media/image154.png"/><Relationship Id="rId16"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1470.png"/><Relationship Id="rId11" Type="http://schemas.openxmlformats.org/officeDocument/2006/relationships/customXml" Target="../ink/ink136.xml"/><Relationship Id="rId5" Type="http://schemas.openxmlformats.org/officeDocument/2006/relationships/customXml" Target="../ink/ink134.xml"/><Relationship Id="rId15" Type="http://schemas.openxmlformats.org/officeDocument/2006/relationships/customXml" Target="../ink/ink138.xml"/><Relationship Id="rId10" Type="http://schemas.openxmlformats.org/officeDocument/2006/relationships/image" Target="../media/image155.png"/><Relationship Id="rId4" Type="http://schemas.openxmlformats.org/officeDocument/2006/relationships/image" Target="../media/image1460.png"/><Relationship Id="rId9" Type="http://schemas.openxmlformats.org/officeDocument/2006/relationships/customXml" Target="../ink/ink135.xml"/><Relationship Id="rId14"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customXml" Target="../ink/ink139.xml"/><Relationship Id="rId2" Type="http://schemas.openxmlformats.org/officeDocument/2006/relationships/image" Target="../media/image159.png"/><Relationship Id="rId1" Type="http://schemas.openxmlformats.org/officeDocument/2006/relationships/slideLayout" Target="../slideLayouts/slideLayout1.xml"/><Relationship Id="rId4" Type="http://schemas.openxmlformats.org/officeDocument/2006/relationships/image" Target="../media/image1490.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0.png"/><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45.xml.rels><?xml version="1.0" encoding="UTF-8" standalone="yes"?>
<Relationships xmlns="http://schemas.openxmlformats.org/package/2006/relationships"><Relationship Id="rId8" Type="http://schemas.openxmlformats.org/officeDocument/2006/relationships/image" Target="../media/image1570.png"/><Relationship Id="rId3" Type="http://schemas.openxmlformats.org/officeDocument/2006/relationships/customXml" Target="../ink/ink140.xml"/><Relationship Id="rId2" Type="http://schemas.openxmlformats.org/officeDocument/2006/relationships/image" Target="../media/image161.png"/><Relationship Id="rId1" Type="http://schemas.openxmlformats.org/officeDocument/2006/relationships/slideLayout" Target="../slideLayouts/slideLayout1.xml"/><Relationship Id="rId5" Type="http://schemas.openxmlformats.org/officeDocument/2006/relationships/customXml" Target="../ink/ink141.xml"/><Relationship Id="rId10" Type="http://schemas.openxmlformats.org/officeDocument/2006/relationships/image" Target="../media/image23.svg"/><Relationship Id="rId4" Type="http://schemas.openxmlformats.org/officeDocument/2006/relationships/image" Target="../media/image1550.png"/><Relationship Id="rId9"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customXml" Target="../ink/ink142.xml"/><Relationship Id="rId2"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580.png"/></Relationships>
</file>

<file path=ppt/slides/_rels/slide47.xml.rels><?xml version="1.0" encoding="UTF-8" standalone="yes"?>
<Relationships xmlns="http://schemas.openxmlformats.org/package/2006/relationships"><Relationship Id="rId8" Type="http://schemas.openxmlformats.org/officeDocument/2006/relationships/image" Target="../media/image1611.png"/><Relationship Id="rId13" Type="http://schemas.openxmlformats.org/officeDocument/2006/relationships/customXml" Target="../ink/ink148.xml"/><Relationship Id="rId3" Type="http://schemas.openxmlformats.org/officeDocument/2006/relationships/customXml" Target="../ink/ink143.xml"/><Relationship Id="rId7" Type="http://schemas.openxmlformats.org/officeDocument/2006/relationships/customXml" Target="../ink/ink145.xml"/><Relationship Id="rId12"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1560.png"/><Relationship Id="rId11" Type="http://schemas.openxmlformats.org/officeDocument/2006/relationships/customXml" Target="../ink/ink147.xml"/><Relationship Id="rId5" Type="http://schemas.openxmlformats.org/officeDocument/2006/relationships/customXml" Target="../ink/ink144.xml"/><Relationship Id="rId10" Type="http://schemas.openxmlformats.org/officeDocument/2006/relationships/image" Target="../media/image1630.png"/><Relationship Id="rId4" Type="http://schemas.openxmlformats.org/officeDocument/2006/relationships/image" Target="../media/image1600.png"/><Relationship Id="rId9" Type="http://schemas.openxmlformats.org/officeDocument/2006/relationships/customXml" Target="../ink/ink146.xml"/><Relationship Id="rId14" Type="http://schemas.openxmlformats.org/officeDocument/2006/relationships/image" Target="../media/image165.png"/></Relationships>
</file>

<file path=ppt/slides/_rels/slide48.xml.rels><?xml version="1.0" encoding="UTF-8" standalone="yes"?>
<Relationships xmlns="http://schemas.openxmlformats.org/package/2006/relationships"><Relationship Id="rId8" Type="http://schemas.openxmlformats.org/officeDocument/2006/relationships/image" Target="../media/image1730.png"/><Relationship Id="rId3" Type="http://schemas.openxmlformats.org/officeDocument/2006/relationships/customXml" Target="../ink/ink149.xml"/><Relationship Id="rId7" Type="http://schemas.openxmlformats.org/officeDocument/2006/relationships/customXml" Target="../ink/ink151.xml"/><Relationship Id="rId12"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720.png"/><Relationship Id="rId11" Type="http://schemas.openxmlformats.org/officeDocument/2006/relationships/customXml" Target="../ink/ink153.xml"/><Relationship Id="rId5" Type="http://schemas.openxmlformats.org/officeDocument/2006/relationships/customXml" Target="../ink/ink150.xml"/><Relationship Id="rId10" Type="http://schemas.openxmlformats.org/officeDocument/2006/relationships/image" Target="../media/image1740.png"/><Relationship Id="rId4" Type="http://schemas.openxmlformats.org/officeDocument/2006/relationships/image" Target="../media/image1710.png"/><Relationship Id="rId9" Type="http://schemas.openxmlformats.org/officeDocument/2006/relationships/customXml" Target="../ink/ink152.xml"/></Relationships>
</file>

<file path=ppt/slides/_rels/slide4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ustomXml" Target="../ink/ink154.xml"/><Relationship Id="rId7" Type="http://schemas.openxmlformats.org/officeDocument/2006/relationships/image" Target="../media/image22.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customXml" Target="../ink/ink155.xml"/><Relationship Id="rId4" Type="http://schemas.openxmlformats.org/officeDocument/2006/relationships/image" Target="../media/image1560.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customXml" Target="../ink/ink156.xml"/><Relationship Id="rId7" Type="http://schemas.openxmlformats.org/officeDocument/2006/relationships/customXml" Target="../ink/ink158.xml"/><Relationship Id="rId2"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customXml" Target="../ink/ink157.xml"/><Relationship Id="rId10" Type="http://schemas.openxmlformats.org/officeDocument/2006/relationships/image" Target="../media/image23.svg"/><Relationship Id="rId4" Type="http://schemas.openxmlformats.org/officeDocument/2006/relationships/image" Target="../media/image178.png"/><Relationship Id="rId9"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52.xml.rels><?xml version="1.0" encoding="UTF-8" standalone="yes"?>
<Relationships xmlns="http://schemas.openxmlformats.org/package/2006/relationships"><Relationship Id="rId8" Type="http://schemas.openxmlformats.org/officeDocument/2006/relationships/customXml" Target="../ink/ink161.xml"/><Relationship Id="rId13" Type="http://schemas.openxmlformats.org/officeDocument/2006/relationships/image" Target="../media/image188.png"/><Relationship Id="rId18" Type="http://schemas.openxmlformats.org/officeDocument/2006/relationships/customXml" Target="../ink/ink166.xml"/><Relationship Id="rId26" Type="http://schemas.openxmlformats.org/officeDocument/2006/relationships/customXml" Target="../ink/ink170.xml"/><Relationship Id="rId3" Type="http://schemas.openxmlformats.org/officeDocument/2006/relationships/image" Target="../media/image172.png"/><Relationship Id="rId21" Type="http://schemas.openxmlformats.org/officeDocument/2006/relationships/image" Target="../media/image192.png"/><Relationship Id="rId7" Type="http://schemas.openxmlformats.org/officeDocument/2006/relationships/image" Target="../media/image1850.png"/><Relationship Id="rId12" Type="http://schemas.openxmlformats.org/officeDocument/2006/relationships/customXml" Target="../ink/ink163.xml"/><Relationship Id="rId17" Type="http://schemas.openxmlformats.org/officeDocument/2006/relationships/image" Target="../media/image190.png"/><Relationship Id="rId25" Type="http://schemas.openxmlformats.org/officeDocument/2006/relationships/image" Target="../media/image194.png"/><Relationship Id="rId2" Type="http://schemas.openxmlformats.org/officeDocument/2006/relationships/notesSlide" Target="../notesSlides/notesSlide11.xml"/><Relationship Id="rId16" Type="http://schemas.openxmlformats.org/officeDocument/2006/relationships/customXml" Target="../ink/ink165.xml"/><Relationship Id="rId20" Type="http://schemas.openxmlformats.org/officeDocument/2006/relationships/customXml" Target="../ink/ink167.xml"/><Relationship Id="rId29" Type="http://schemas.openxmlformats.org/officeDocument/2006/relationships/image" Target="../media/image196.png"/><Relationship Id="rId1" Type="http://schemas.openxmlformats.org/officeDocument/2006/relationships/slideLayout" Target="../slideLayouts/slideLayout1.xml"/><Relationship Id="rId6" Type="http://schemas.openxmlformats.org/officeDocument/2006/relationships/customXml" Target="../ink/ink160.xml"/><Relationship Id="rId11" Type="http://schemas.openxmlformats.org/officeDocument/2006/relationships/image" Target="../media/image187.png"/><Relationship Id="rId24" Type="http://schemas.openxmlformats.org/officeDocument/2006/relationships/customXml" Target="../ink/ink169.xml"/><Relationship Id="rId5" Type="http://schemas.openxmlformats.org/officeDocument/2006/relationships/image" Target="../media/image1840.png"/><Relationship Id="rId15" Type="http://schemas.openxmlformats.org/officeDocument/2006/relationships/image" Target="../media/image189.png"/><Relationship Id="rId23" Type="http://schemas.openxmlformats.org/officeDocument/2006/relationships/image" Target="../media/image193.png"/><Relationship Id="rId28" Type="http://schemas.openxmlformats.org/officeDocument/2006/relationships/customXml" Target="../ink/ink171.xml"/><Relationship Id="rId10" Type="http://schemas.openxmlformats.org/officeDocument/2006/relationships/customXml" Target="../ink/ink162.xml"/><Relationship Id="rId19" Type="http://schemas.openxmlformats.org/officeDocument/2006/relationships/image" Target="../media/image191.png"/><Relationship Id="rId4" Type="http://schemas.openxmlformats.org/officeDocument/2006/relationships/customXml" Target="../ink/ink159.xml"/><Relationship Id="rId9" Type="http://schemas.openxmlformats.org/officeDocument/2006/relationships/image" Target="../media/image186.png"/><Relationship Id="rId14" Type="http://schemas.openxmlformats.org/officeDocument/2006/relationships/customXml" Target="../ink/ink164.xml"/><Relationship Id="rId22" Type="http://schemas.openxmlformats.org/officeDocument/2006/relationships/customXml" Target="../ink/ink168.xml"/><Relationship Id="rId27" Type="http://schemas.openxmlformats.org/officeDocument/2006/relationships/image" Target="../media/image195.png"/></Relationships>
</file>

<file path=ppt/slides/_rels/slide53.xml.rels><?xml version="1.0" encoding="UTF-8" standalone="yes"?>
<Relationships xmlns="http://schemas.openxmlformats.org/package/2006/relationships"><Relationship Id="rId3" Type="http://schemas.openxmlformats.org/officeDocument/2006/relationships/customXml" Target="../ink/ink172.xml"/><Relationship Id="rId2" Type="http://schemas.openxmlformats.org/officeDocument/2006/relationships/image" Target="../media/image173.png"/><Relationship Id="rId1" Type="http://schemas.openxmlformats.org/officeDocument/2006/relationships/slideLayout" Target="../slideLayouts/slideLayout1.xml"/><Relationship Id="rId4" Type="http://schemas.openxmlformats.org/officeDocument/2006/relationships/image" Target="../media/image1880.png"/></Relationships>
</file>

<file path=ppt/slides/_rels/slide54.xml.rels><?xml version="1.0" encoding="UTF-8" standalone="yes"?>
<Relationships xmlns="http://schemas.openxmlformats.org/package/2006/relationships"><Relationship Id="rId8" Type="http://schemas.openxmlformats.org/officeDocument/2006/relationships/image" Target="../media/image1920.png"/><Relationship Id="rId13" Type="http://schemas.openxmlformats.org/officeDocument/2006/relationships/customXml" Target="../ink/ink178.xml"/><Relationship Id="rId3" Type="http://schemas.openxmlformats.org/officeDocument/2006/relationships/customXml" Target="../ink/ink173.xml"/><Relationship Id="rId7" Type="http://schemas.openxmlformats.org/officeDocument/2006/relationships/customXml" Target="../ink/ink175.xml"/><Relationship Id="rId12" Type="http://schemas.openxmlformats.org/officeDocument/2006/relationships/image" Target="../media/image199.png"/><Relationship Id="rId2" Type="http://schemas.openxmlformats.org/officeDocument/2006/relationships/image" Target="../media/image174.png"/><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1910.png"/><Relationship Id="rId11" Type="http://schemas.openxmlformats.org/officeDocument/2006/relationships/customXml" Target="../ink/ink177.xml"/><Relationship Id="rId5" Type="http://schemas.openxmlformats.org/officeDocument/2006/relationships/customXml" Target="../ink/ink174.xml"/><Relationship Id="rId15" Type="http://schemas.openxmlformats.org/officeDocument/2006/relationships/image" Target="../media/image22.png"/><Relationship Id="rId10" Type="http://schemas.openxmlformats.org/officeDocument/2006/relationships/image" Target="../media/image1930.png"/><Relationship Id="rId4" Type="http://schemas.openxmlformats.org/officeDocument/2006/relationships/image" Target="../media/image1900.png"/><Relationship Id="rId9" Type="http://schemas.openxmlformats.org/officeDocument/2006/relationships/customXml" Target="../ink/ink176.xml"/><Relationship Id="rId14" Type="http://schemas.openxmlformats.org/officeDocument/2006/relationships/image" Target="../media/image200.png"/></Relationships>
</file>

<file path=ppt/slides/_rels/slide55.xml.rels><?xml version="1.0" encoding="UTF-8" standalone="yes"?>
<Relationships xmlns="http://schemas.openxmlformats.org/package/2006/relationships"><Relationship Id="rId8" Type="http://schemas.openxmlformats.org/officeDocument/2006/relationships/customXml" Target="../ink/ink181.xml"/><Relationship Id="rId13" Type="http://schemas.openxmlformats.org/officeDocument/2006/relationships/image" Target="../media/image182.png"/><Relationship Id="rId3" Type="http://schemas.openxmlformats.org/officeDocument/2006/relationships/image" Target="../media/image175.png"/><Relationship Id="rId7" Type="http://schemas.openxmlformats.org/officeDocument/2006/relationships/image" Target="../media/image176.png"/><Relationship Id="rId12" Type="http://schemas.openxmlformats.org/officeDocument/2006/relationships/customXml" Target="../ink/ink183.xml"/><Relationship Id="rId17" Type="http://schemas.openxmlformats.org/officeDocument/2006/relationships/image" Target="../media/image184.png"/><Relationship Id="rId2" Type="http://schemas.openxmlformats.org/officeDocument/2006/relationships/notesSlide" Target="../notesSlides/notesSlide12.xml"/><Relationship Id="rId16" Type="http://schemas.openxmlformats.org/officeDocument/2006/relationships/customXml" Target="../ink/ink185.xml"/><Relationship Id="rId1" Type="http://schemas.openxmlformats.org/officeDocument/2006/relationships/slideLayout" Target="../slideLayouts/slideLayout1.xml"/><Relationship Id="rId6" Type="http://schemas.openxmlformats.org/officeDocument/2006/relationships/customXml" Target="../ink/ink180.xml"/><Relationship Id="rId11" Type="http://schemas.openxmlformats.org/officeDocument/2006/relationships/image" Target="../media/image181.png"/><Relationship Id="rId5" Type="http://schemas.openxmlformats.org/officeDocument/2006/relationships/image" Target="../media/image1560.png"/><Relationship Id="rId15" Type="http://schemas.openxmlformats.org/officeDocument/2006/relationships/image" Target="../media/image183.png"/><Relationship Id="rId10" Type="http://schemas.openxmlformats.org/officeDocument/2006/relationships/customXml" Target="../ink/ink182.xml"/><Relationship Id="rId4" Type="http://schemas.openxmlformats.org/officeDocument/2006/relationships/customXml" Target="../ink/ink179.xml"/><Relationship Id="rId9" Type="http://schemas.openxmlformats.org/officeDocument/2006/relationships/image" Target="../media/image177.png"/><Relationship Id="rId14" Type="http://schemas.openxmlformats.org/officeDocument/2006/relationships/customXml" Target="../ink/ink184.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5.png"/><Relationship Id="rId1" Type="http://schemas.openxmlformats.org/officeDocument/2006/relationships/slideLayout" Target="../slideLayouts/slideLayout1.xml"/><Relationship Id="rId5" Type="http://schemas.openxmlformats.org/officeDocument/2006/relationships/image" Target="../media/image197.png"/><Relationship Id="rId4" Type="http://schemas.openxmlformats.org/officeDocument/2006/relationships/image" Target="../media/image23.svg"/></Relationships>
</file>

<file path=ppt/slides/_rels/slide57.xml.rels><?xml version="1.0" encoding="UTF-8" standalone="yes"?>
<Relationships xmlns="http://schemas.openxmlformats.org/package/2006/relationships"><Relationship Id="rId8" Type="http://schemas.openxmlformats.org/officeDocument/2006/relationships/customXml" Target="../ink/ink189.xml"/><Relationship Id="rId13" Type="http://schemas.openxmlformats.org/officeDocument/2006/relationships/image" Target="../media/image1970.png"/><Relationship Id="rId18" Type="http://schemas.openxmlformats.org/officeDocument/2006/relationships/customXml" Target="../ink/ink194.xml"/><Relationship Id="rId3" Type="http://schemas.openxmlformats.org/officeDocument/2006/relationships/customXml" Target="../ink/ink186.xml"/><Relationship Id="rId7" Type="http://schemas.openxmlformats.org/officeDocument/2006/relationships/customXml" Target="../ink/ink188.xml"/><Relationship Id="rId12" Type="http://schemas.openxmlformats.org/officeDocument/2006/relationships/customXml" Target="../ink/ink191.xml"/><Relationship Id="rId17" Type="http://schemas.openxmlformats.org/officeDocument/2006/relationships/image" Target="../media/image203.png"/><Relationship Id="rId2" Type="http://schemas.openxmlformats.org/officeDocument/2006/relationships/image" Target="../media/image198.png"/><Relationship Id="rId16" Type="http://schemas.openxmlformats.org/officeDocument/2006/relationships/customXml" Target="../ink/ink193.xml"/><Relationship Id="rId20" Type="http://schemas.openxmlformats.org/officeDocument/2006/relationships/customXml" Target="../ink/ink196.xml"/><Relationship Id="rId1" Type="http://schemas.openxmlformats.org/officeDocument/2006/relationships/slideLayout" Target="../slideLayouts/slideLayout1.xml"/><Relationship Id="rId6" Type="http://schemas.openxmlformats.org/officeDocument/2006/relationships/image" Target="../media/image1980.png"/><Relationship Id="rId11" Type="http://schemas.openxmlformats.org/officeDocument/2006/relationships/image" Target="../media/image1851.png"/><Relationship Id="rId5" Type="http://schemas.openxmlformats.org/officeDocument/2006/relationships/customXml" Target="../ink/ink187.xml"/><Relationship Id="rId15" Type="http://schemas.openxmlformats.org/officeDocument/2006/relationships/image" Target="../media/image202.png"/><Relationship Id="rId10" Type="http://schemas.openxmlformats.org/officeDocument/2006/relationships/customXml" Target="../ink/ink190.xml"/><Relationship Id="rId19" Type="http://schemas.openxmlformats.org/officeDocument/2006/relationships/customXml" Target="../ink/ink195.xml"/><Relationship Id="rId4" Type="http://schemas.openxmlformats.org/officeDocument/2006/relationships/image" Target="../media/image1560.png"/><Relationship Id="rId9" Type="http://schemas.openxmlformats.org/officeDocument/2006/relationships/image" Target="../media/image201.png"/><Relationship Id="rId14" Type="http://schemas.openxmlformats.org/officeDocument/2006/relationships/customXml" Target="../ink/ink192.xml"/></Relationships>
</file>

<file path=ppt/slides/_rels/slide58.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customXml" Target="../ink/ink202.xml"/><Relationship Id="rId18" Type="http://schemas.openxmlformats.org/officeDocument/2006/relationships/image" Target="../media/image217.png"/><Relationship Id="rId26" Type="http://schemas.openxmlformats.org/officeDocument/2006/relationships/image" Target="../media/image221.png"/><Relationship Id="rId3" Type="http://schemas.openxmlformats.org/officeDocument/2006/relationships/customXml" Target="../ink/ink197.xml"/><Relationship Id="rId21" Type="http://schemas.openxmlformats.org/officeDocument/2006/relationships/customXml" Target="../ink/ink206.xml"/><Relationship Id="rId7" Type="http://schemas.openxmlformats.org/officeDocument/2006/relationships/customXml" Target="../ink/ink199.xml"/><Relationship Id="rId12" Type="http://schemas.openxmlformats.org/officeDocument/2006/relationships/image" Target="../media/image214.png"/><Relationship Id="rId17" Type="http://schemas.openxmlformats.org/officeDocument/2006/relationships/customXml" Target="../ink/ink204.xml"/><Relationship Id="rId25" Type="http://schemas.openxmlformats.org/officeDocument/2006/relationships/customXml" Target="../ink/ink208.xml"/><Relationship Id="rId2" Type="http://schemas.openxmlformats.org/officeDocument/2006/relationships/image" Target="../media/image204.png"/><Relationship Id="rId16" Type="http://schemas.openxmlformats.org/officeDocument/2006/relationships/image" Target="../media/image216.png"/><Relationship Id="rId20" Type="http://schemas.openxmlformats.org/officeDocument/2006/relationships/image" Target="../media/image218.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11.png"/><Relationship Id="rId11" Type="http://schemas.openxmlformats.org/officeDocument/2006/relationships/customXml" Target="../ink/ink201.xml"/><Relationship Id="rId24" Type="http://schemas.openxmlformats.org/officeDocument/2006/relationships/image" Target="../media/image220.png"/><Relationship Id="rId5" Type="http://schemas.openxmlformats.org/officeDocument/2006/relationships/customXml" Target="../ink/ink198.xml"/><Relationship Id="rId15" Type="http://schemas.openxmlformats.org/officeDocument/2006/relationships/customXml" Target="../ink/ink203.xml"/><Relationship Id="rId23" Type="http://schemas.openxmlformats.org/officeDocument/2006/relationships/customXml" Target="../ink/ink207.xml"/><Relationship Id="rId28" Type="http://schemas.openxmlformats.org/officeDocument/2006/relationships/image" Target="../media/image222.png"/><Relationship Id="rId10" Type="http://schemas.openxmlformats.org/officeDocument/2006/relationships/image" Target="../media/image213.png"/><Relationship Id="rId19" Type="http://schemas.openxmlformats.org/officeDocument/2006/relationships/customXml" Target="../ink/ink205.xml"/><Relationship Id="rId4" Type="http://schemas.openxmlformats.org/officeDocument/2006/relationships/image" Target="../media/image210.png"/><Relationship Id="rId9" Type="http://schemas.openxmlformats.org/officeDocument/2006/relationships/customXml" Target="../ink/ink200.xml"/><Relationship Id="rId14" Type="http://schemas.openxmlformats.org/officeDocument/2006/relationships/image" Target="../media/image215.png"/><Relationship Id="rId22" Type="http://schemas.openxmlformats.org/officeDocument/2006/relationships/image" Target="../media/image219.png"/><Relationship Id="rId27" Type="http://schemas.openxmlformats.org/officeDocument/2006/relationships/customXml" Target="../ink/ink209.xml"/><Relationship Id="rId30" Type="http://schemas.openxmlformats.org/officeDocument/2006/relationships/image" Target="../media/image23.svg"/></Relationships>
</file>

<file path=ppt/slides/_rels/slide5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ustomXml" Target="../ink/ink19.xml"/><Relationship Id="rId5" Type="http://schemas.openxmlformats.org/officeDocument/2006/relationships/image" Target="../media/image2310.png"/><Relationship Id="rId4" Type="http://schemas.openxmlformats.org/officeDocument/2006/relationships/customXml" Target="../ink/ink18.xml"/><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customXml" Target="../ink/ink214.xml"/><Relationship Id="rId18" Type="http://schemas.openxmlformats.org/officeDocument/2006/relationships/image" Target="../media/image224.png"/><Relationship Id="rId26" Type="http://schemas.openxmlformats.org/officeDocument/2006/relationships/image" Target="../media/image229.png"/><Relationship Id="rId3" Type="http://schemas.openxmlformats.org/officeDocument/2006/relationships/customXml" Target="../ink/ink210.xml"/><Relationship Id="rId21" Type="http://schemas.openxmlformats.org/officeDocument/2006/relationships/customXml" Target="../ink/ink218.xml"/><Relationship Id="rId7" Type="http://schemas.openxmlformats.org/officeDocument/2006/relationships/customXml" Target="../ink/ink212.xml"/><Relationship Id="rId12" Type="http://schemas.openxmlformats.org/officeDocument/2006/relationships/image" Target="../media/image23.svg"/><Relationship Id="rId17" Type="http://schemas.openxmlformats.org/officeDocument/2006/relationships/customXml" Target="../ink/ink216.xml"/><Relationship Id="rId25" Type="http://schemas.openxmlformats.org/officeDocument/2006/relationships/customXml" Target="../ink/ink220.xml"/><Relationship Id="rId2" Type="http://schemas.openxmlformats.org/officeDocument/2006/relationships/image" Target="../media/image206.png"/><Relationship Id="rId16" Type="http://schemas.openxmlformats.org/officeDocument/2006/relationships/image" Target="../media/image223.png"/><Relationship Id="rId20" Type="http://schemas.openxmlformats.org/officeDocument/2006/relationships/image" Target="../media/image226.png"/><Relationship Id="rId1" Type="http://schemas.openxmlformats.org/officeDocument/2006/relationships/slideLayout" Target="../slideLayouts/slideLayout1.xml"/><Relationship Id="rId6" Type="http://schemas.openxmlformats.org/officeDocument/2006/relationships/image" Target="../media/image207.png"/><Relationship Id="rId11" Type="http://schemas.openxmlformats.org/officeDocument/2006/relationships/image" Target="../media/image22.png"/><Relationship Id="rId24" Type="http://schemas.openxmlformats.org/officeDocument/2006/relationships/image" Target="../media/image228.png"/><Relationship Id="rId5" Type="http://schemas.openxmlformats.org/officeDocument/2006/relationships/customXml" Target="../ink/ink211.xml"/><Relationship Id="rId15" Type="http://schemas.openxmlformats.org/officeDocument/2006/relationships/customXml" Target="../ink/ink215.xml"/><Relationship Id="rId23" Type="http://schemas.openxmlformats.org/officeDocument/2006/relationships/customXml" Target="../ink/ink219.xml"/><Relationship Id="rId28" Type="http://schemas.openxmlformats.org/officeDocument/2006/relationships/image" Target="../media/image230.png"/><Relationship Id="rId10" Type="http://schemas.openxmlformats.org/officeDocument/2006/relationships/image" Target="../media/image208.png"/><Relationship Id="rId19" Type="http://schemas.openxmlformats.org/officeDocument/2006/relationships/customXml" Target="../ink/ink217.xml"/><Relationship Id="rId4" Type="http://schemas.openxmlformats.org/officeDocument/2006/relationships/image" Target="../media/image2200.png"/><Relationship Id="rId9" Type="http://schemas.openxmlformats.org/officeDocument/2006/relationships/customXml" Target="../ink/ink213.xml"/><Relationship Id="rId14" Type="http://schemas.openxmlformats.org/officeDocument/2006/relationships/image" Target="../media/image209.png"/><Relationship Id="rId22" Type="http://schemas.openxmlformats.org/officeDocument/2006/relationships/image" Target="../media/image227.png"/><Relationship Id="rId27" Type="http://schemas.openxmlformats.org/officeDocument/2006/relationships/customXml" Target="../ink/ink221.xml"/></Relationships>
</file>

<file path=ppt/slides/_rels/slide6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60.png"/><Relationship Id="rId4" Type="http://schemas.openxmlformats.org/officeDocument/2006/relationships/customXml" Target="../ink/ink222.xml"/></Relationships>
</file>

<file path=ppt/slides/_rels/slide6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3.png"/><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64.xml.rels><?xml version="1.0" encoding="UTF-8" standalone="yes"?>
<Relationships xmlns="http://schemas.openxmlformats.org/package/2006/relationships"><Relationship Id="rId13" Type="http://schemas.openxmlformats.org/officeDocument/2006/relationships/image" Target="../media/image239.png"/><Relationship Id="rId18" Type="http://schemas.openxmlformats.org/officeDocument/2006/relationships/image" Target="../media/image22.png"/><Relationship Id="rId3" Type="http://schemas.openxmlformats.org/officeDocument/2006/relationships/image" Target="../media/image234.png"/><Relationship Id="rId17" Type="http://schemas.openxmlformats.org/officeDocument/2006/relationships/image" Target="../media/image241.png"/><Relationship Id="rId2" Type="http://schemas.openxmlformats.org/officeDocument/2006/relationships/notesSlide" Target="../notesSlides/notesSlide15.xml"/><Relationship Id="rId16" Type="http://schemas.openxmlformats.org/officeDocument/2006/relationships/customXml" Target="../ink/ink226.xml"/><Relationship Id="rId1" Type="http://schemas.openxmlformats.org/officeDocument/2006/relationships/slideLayout" Target="../slideLayouts/slideLayout1.xml"/><Relationship Id="rId6" Type="http://schemas.openxmlformats.org/officeDocument/2006/relationships/customXml" Target="../ink/ink224.xml"/><Relationship Id="rId5" Type="http://schemas.openxmlformats.org/officeDocument/2006/relationships/image" Target="../media/image235.png"/><Relationship Id="rId15" Type="http://schemas.openxmlformats.org/officeDocument/2006/relationships/image" Target="../media/image240.png"/><Relationship Id="rId19" Type="http://schemas.openxmlformats.org/officeDocument/2006/relationships/image" Target="../media/image23.svg"/><Relationship Id="rId4" Type="http://schemas.openxmlformats.org/officeDocument/2006/relationships/customXml" Target="../ink/ink223.xml"/><Relationship Id="rId14" Type="http://schemas.openxmlformats.org/officeDocument/2006/relationships/customXml" Target="../ink/ink225.xml"/></Relationships>
</file>

<file path=ppt/slides/_rels/slide6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6.png"/><Relationship Id="rId7" Type="http://schemas.openxmlformats.org/officeDocument/2006/relationships/image" Target="../media/image23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customXml" Target="../ink/ink228.xml"/><Relationship Id="rId5" Type="http://schemas.openxmlformats.org/officeDocument/2006/relationships/image" Target="../media/image2330.png"/><Relationship Id="rId4" Type="http://schemas.openxmlformats.org/officeDocument/2006/relationships/customXml" Target="../ink/ink227.xml"/><Relationship Id="rId9" Type="http://schemas.openxmlformats.org/officeDocument/2006/relationships/image" Target="../media/image23.svg"/></Relationships>
</file>

<file path=ppt/slides/_rels/slide6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7.xml"/><Relationship Id="rId1" Type="http://schemas.openxmlformats.org/officeDocument/2006/relationships/slideLayout" Target="../slideLayouts/slideLayout1.xml"/><Relationship Id="rId11" Type="http://schemas.openxmlformats.org/officeDocument/2006/relationships/image" Target="../media/image2360.png"/><Relationship Id="rId10" Type="http://schemas.openxmlformats.org/officeDocument/2006/relationships/customXml" Target="../ink/ink230.xml"/><Relationship Id="rId4" Type="http://schemas.openxmlformats.org/officeDocument/2006/relationships/customXml" Target="../ink/ink229.xml"/><Relationship Id="rId9" Type="http://schemas.openxmlformats.org/officeDocument/2006/relationships/image" Target="../media/image242.png"/></Relationships>
</file>

<file path=ppt/slides/_rels/slide67.xml.rels><?xml version="1.0" encoding="UTF-8" standalone="yes"?>
<Relationships xmlns="http://schemas.openxmlformats.org/package/2006/relationships"><Relationship Id="rId3" Type="http://schemas.openxmlformats.org/officeDocument/2006/relationships/customXml" Target="../ink/ink231.xml"/><Relationship Id="rId2" Type="http://schemas.openxmlformats.org/officeDocument/2006/relationships/image" Target="../media/image238.png"/><Relationship Id="rId16" Type="http://schemas.openxmlformats.org/officeDocument/2006/relationships/image" Target="../media/image24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4.png"/><Relationship Id="rId7" Type="http://schemas.openxmlformats.org/officeDocument/2006/relationships/image" Target="../media/image26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ustomXml" Target="../ink/ink233.xml"/><Relationship Id="rId5" Type="http://schemas.openxmlformats.org/officeDocument/2006/relationships/image" Target="../media/image260.png"/><Relationship Id="rId4" Type="http://schemas.openxmlformats.org/officeDocument/2006/relationships/customXml" Target="../ink/ink232.xml"/><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ustomXml" Target="../ink/ink21.xml"/><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customXml" Target="../ink/ink22.xml"/><Relationship Id="rId10"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customXml" Target="../ink/ink23.xml"/></Relationships>
</file>

<file path=ppt/slides/_rels/slide70.xml.rels><?xml version="1.0" encoding="UTF-8" standalone="yes"?>
<Relationships xmlns="http://schemas.openxmlformats.org/package/2006/relationships"><Relationship Id="rId3" Type="http://schemas.openxmlformats.org/officeDocument/2006/relationships/customXml" Target="../ink/ink234.xml"/><Relationship Id="rId2" Type="http://schemas.openxmlformats.org/officeDocument/2006/relationships/image" Target="../media/image246.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49.png"/></Relationships>
</file>

<file path=ppt/slides/_rels/slide71.xml.rels><?xml version="1.0" encoding="UTF-8" standalone="yes"?>
<Relationships xmlns="http://schemas.openxmlformats.org/package/2006/relationships"><Relationship Id="rId26" Type="http://schemas.openxmlformats.org/officeDocument/2006/relationships/image" Target="../media/image251.png"/><Relationship Id="rId3" Type="http://schemas.openxmlformats.org/officeDocument/2006/relationships/customXml" Target="../ink/ink235.xml"/><Relationship Id="rId21" Type="http://schemas.openxmlformats.org/officeDocument/2006/relationships/customXml" Target="../ink/ink239.xml"/><Relationship Id="rId7" Type="http://schemas.openxmlformats.org/officeDocument/2006/relationships/customXml" Target="../ink/ink237.xml"/><Relationship Id="rId17" Type="http://schemas.openxmlformats.org/officeDocument/2006/relationships/customXml" Target="../ink/ink238.xml"/><Relationship Id="rId25" Type="http://schemas.openxmlformats.org/officeDocument/2006/relationships/customXml" Target="../ink/ink241.xml"/><Relationship Id="rId2" Type="http://schemas.openxmlformats.org/officeDocument/2006/relationships/image" Target="../media/image247.png"/><Relationship Id="rId16" Type="http://schemas.openxmlformats.org/officeDocument/2006/relationships/image" Target="../media/image280.png"/><Relationship Id="rId20" Type="http://schemas.openxmlformats.org/officeDocument/2006/relationships/image" Target="../media/image282.png"/><Relationship Id="rId29" Type="http://schemas.openxmlformats.org/officeDocument/2006/relationships/customXml" Target="../ink/ink243.xml"/><Relationship Id="rId1" Type="http://schemas.openxmlformats.org/officeDocument/2006/relationships/slideLayout" Target="../slideLayouts/slideLayout1.xml"/><Relationship Id="rId6" Type="http://schemas.openxmlformats.org/officeDocument/2006/relationships/image" Target="../media/image2430.png"/><Relationship Id="rId24" Type="http://schemas.openxmlformats.org/officeDocument/2006/relationships/image" Target="../media/image248.png"/><Relationship Id="rId5" Type="http://schemas.openxmlformats.org/officeDocument/2006/relationships/customXml" Target="../ink/ink236.xml"/><Relationship Id="rId23" Type="http://schemas.openxmlformats.org/officeDocument/2006/relationships/customXml" Target="../ink/ink240.xml"/><Relationship Id="rId28" Type="http://schemas.openxmlformats.org/officeDocument/2006/relationships/image" Target="../media/image252.png"/><Relationship Id="rId4" Type="http://schemas.openxmlformats.org/officeDocument/2006/relationships/image" Target="../media/image279.png"/><Relationship Id="rId22" Type="http://schemas.openxmlformats.org/officeDocument/2006/relationships/image" Target="../media/image283.png"/><Relationship Id="rId27" Type="http://schemas.openxmlformats.org/officeDocument/2006/relationships/customXml" Target="../ink/ink242.xml"/><Relationship Id="rId30" Type="http://schemas.openxmlformats.org/officeDocument/2006/relationships/image" Target="../media/image253.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0.png"/><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73.xml.rels><?xml version="1.0" encoding="UTF-8" standalone="yes"?>
<Relationships xmlns="http://schemas.openxmlformats.org/package/2006/relationships"><Relationship Id="rId8" Type="http://schemas.openxmlformats.org/officeDocument/2006/relationships/image" Target="../media/image2540.png"/><Relationship Id="rId13" Type="http://schemas.openxmlformats.org/officeDocument/2006/relationships/customXml" Target="../ink/ink248.xml"/><Relationship Id="rId3" Type="http://schemas.openxmlformats.org/officeDocument/2006/relationships/customXml" Target="../ink/ink244.xml"/><Relationship Id="rId7" Type="http://schemas.openxmlformats.org/officeDocument/2006/relationships/customXml" Target="../ink/ink245.xml"/><Relationship Id="rId12" Type="http://schemas.openxmlformats.org/officeDocument/2006/relationships/image" Target="../media/image256.png"/><Relationship Id="rId2" Type="http://schemas.openxmlformats.org/officeDocument/2006/relationships/image" Target="../media/image254.png"/><Relationship Id="rId1" Type="http://schemas.openxmlformats.org/officeDocument/2006/relationships/slideLayout" Target="../slideLayouts/slideLayout1.xml"/><Relationship Id="rId6" Type="http://schemas.openxmlformats.org/officeDocument/2006/relationships/image" Target="../media/image256.svg"/><Relationship Id="rId11" Type="http://schemas.openxmlformats.org/officeDocument/2006/relationships/customXml" Target="../ink/ink247.xml"/><Relationship Id="rId5" Type="http://schemas.openxmlformats.org/officeDocument/2006/relationships/image" Target="../media/image255.png"/><Relationship Id="rId10" Type="http://schemas.openxmlformats.org/officeDocument/2006/relationships/image" Target="../media/image2550.png"/><Relationship Id="rId4" Type="http://schemas.openxmlformats.org/officeDocument/2006/relationships/image" Target="../media/image2470.png"/><Relationship Id="rId9" Type="http://schemas.openxmlformats.org/officeDocument/2006/relationships/customXml" Target="../ink/ink246.xml"/></Relationships>
</file>

<file path=ppt/slides/_rels/slide74.xml.rels><?xml version="1.0" encoding="UTF-8" standalone="yes"?>
<Relationships xmlns="http://schemas.openxmlformats.org/package/2006/relationships"><Relationship Id="rId18" Type="http://schemas.openxmlformats.org/officeDocument/2006/relationships/image" Target="../media/image298.png"/><Relationship Id="rId26" Type="http://schemas.openxmlformats.org/officeDocument/2006/relationships/image" Target="../media/image302.png"/><Relationship Id="rId3" Type="http://schemas.openxmlformats.org/officeDocument/2006/relationships/image" Target="../media/image255.png"/><Relationship Id="rId21" Type="http://schemas.openxmlformats.org/officeDocument/2006/relationships/customXml" Target="../ink/ink253.xml"/><Relationship Id="rId34" Type="http://schemas.openxmlformats.org/officeDocument/2006/relationships/image" Target="../media/image289.png"/><Relationship Id="rId17" Type="http://schemas.openxmlformats.org/officeDocument/2006/relationships/customXml" Target="../ink/ink251.xml"/><Relationship Id="rId25" Type="http://schemas.openxmlformats.org/officeDocument/2006/relationships/customXml" Target="../ink/ink255.xml"/><Relationship Id="rId33" Type="http://schemas.openxmlformats.org/officeDocument/2006/relationships/customXml" Target="../ink/ink259.xml"/><Relationship Id="rId38" Type="http://schemas.openxmlformats.org/officeDocument/2006/relationships/image" Target="../media/image23.svg"/><Relationship Id="rId2" Type="http://schemas.openxmlformats.org/officeDocument/2006/relationships/image" Target="../media/image257.png"/><Relationship Id="rId16" Type="http://schemas.openxmlformats.org/officeDocument/2006/relationships/image" Target="../media/image297.png"/><Relationship Id="rId20" Type="http://schemas.openxmlformats.org/officeDocument/2006/relationships/image" Target="../media/image299.png"/><Relationship Id="rId29" Type="http://schemas.openxmlformats.org/officeDocument/2006/relationships/customXml" Target="../ink/ink257.xml"/><Relationship Id="rId1" Type="http://schemas.openxmlformats.org/officeDocument/2006/relationships/slideLayout" Target="../slideLayouts/slideLayout1.xml"/><Relationship Id="rId24" Type="http://schemas.openxmlformats.org/officeDocument/2006/relationships/image" Target="../media/image301.png"/><Relationship Id="rId32" Type="http://schemas.openxmlformats.org/officeDocument/2006/relationships/image" Target="../media/image288.png"/><Relationship Id="rId37" Type="http://schemas.openxmlformats.org/officeDocument/2006/relationships/image" Target="../media/image22.png"/><Relationship Id="rId5" Type="http://schemas.openxmlformats.org/officeDocument/2006/relationships/customXml" Target="../ink/ink249.xml"/><Relationship Id="rId15" Type="http://schemas.openxmlformats.org/officeDocument/2006/relationships/customXml" Target="../ink/ink250.xml"/><Relationship Id="rId23" Type="http://schemas.openxmlformats.org/officeDocument/2006/relationships/customXml" Target="../ink/ink254.xml"/><Relationship Id="rId28" Type="http://schemas.openxmlformats.org/officeDocument/2006/relationships/image" Target="../media/image303.png"/><Relationship Id="rId36" Type="http://schemas.openxmlformats.org/officeDocument/2006/relationships/image" Target="../media/image290.png"/><Relationship Id="rId19" Type="http://schemas.openxmlformats.org/officeDocument/2006/relationships/customXml" Target="../ink/ink252.xml"/><Relationship Id="rId31" Type="http://schemas.openxmlformats.org/officeDocument/2006/relationships/customXml" Target="../ink/ink258.xml"/><Relationship Id="rId4" Type="http://schemas.openxmlformats.org/officeDocument/2006/relationships/image" Target="../media/image256.svg"/><Relationship Id="rId14" Type="http://schemas.openxmlformats.org/officeDocument/2006/relationships/image" Target="../media/image296.png"/><Relationship Id="rId22" Type="http://schemas.openxmlformats.org/officeDocument/2006/relationships/image" Target="../media/image300.png"/><Relationship Id="rId27" Type="http://schemas.openxmlformats.org/officeDocument/2006/relationships/customXml" Target="../ink/ink256.xml"/><Relationship Id="rId30" Type="http://schemas.openxmlformats.org/officeDocument/2006/relationships/image" Target="../media/image287.png"/><Relationship Id="rId35" Type="http://schemas.openxmlformats.org/officeDocument/2006/relationships/customXml" Target="../ink/ink260.xml"/></Relationships>
</file>

<file path=ppt/slides/_rels/slide75.xml.rels><?xml version="1.0" encoding="UTF-8" standalone="yes"?>
<Relationships xmlns="http://schemas.openxmlformats.org/package/2006/relationships"><Relationship Id="rId3" Type="http://schemas.openxmlformats.org/officeDocument/2006/relationships/customXml" Target="../ink/ink261.xml"/><Relationship Id="rId2" Type="http://schemas.openxmlformats.org/officeDocument/2006/relationships/image" Target="../media/image258.png"/><Relationship Id="rId1" Type="http://schemas.openxmlformats.org/officeDocument/2006/relationships/slideLayout" Target="../slideLayouts/slideLayout1.xml"/><Relationship Id="rId6" Type="http://schemas.openxmlformats.org/officeDocument/2006/relationships/image" Target="../media/image262.png"/><Relationship Id="rId5" Type="http://schemas.openxmlformats.org/officeDocument/2006/relationships/customXml" Target="../ink/ink262.xml"/><Relationship Id="rId4" Type="http://schemas.openxmlformats.org/officeDocument/2006/relationships/image" Target="../media/image259.png"/></Relationships>
</file>

<file path=ppt/slides/_rels/slide76.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customXml" Target="../ink/ink263.xml"/><Relationship Id="rId7" Type="http://schemas.openxmlformats.org/officeDocument/2006/relationships/customXml" Target="../ink/ink265.xml"/><Relationship Id="rId12" Type="http://schemas.openxmlformats.org/officeDocument/2006/relationships/image" Target="../media/image23.svg"/><Relationship Id="rId2" Type="http://schemas.openxmlformats.org/officeDocument/2006/relationships/image" Target="../media/image263.png"/><Relationship Id="rId1" Type="http://schemas.openxmlformats.org/officeDocument/2006/relationships/slideLayout" Target="../slideLayouts/slideLayout1.xml"/><Relationship Id="rId6" Type="http://schemas.openxmlformats.org/officeDocument/2006/relationships/image" Target="../media/image311.png"/><Relationship Id="rId11" Type="http://schemas.openxmlformats.org/officeDocument/2006/relationships/image" Target="../media/image22.png"/><Relationship Id="rId5" Type="http://schemas.openxmlformats.org/officeDocument/2006/relationships/customXml" Target="../ink/ink264.xml"/><Relationship Id="rId10" Type="http://schemas.openxmlformats.org/officeDocument/2006/relationships/image" Target="../media/image313.png"/><Relationship Id="rId4" Type="http://schemas.openxmlformats.org/officeDocument/2006/relationships/image" Target="../media/image310.png"/><Relationship Id="rId9" Type="http://schemas.openxmlformats.org/officeDocument/2006/relationships/customXml" Target="../ink/ink266.xml"/></Relationships>
</file>

<file path=ppt/slides/_rels/slide77.xml.rels><?xml version="1.0" encoding="UTF-8" standalone="yes"?>
<Relationships xmlns="http://schemas.openxmlformats.org/package/2006/relationships"><Relationship Id="rId3" Type="http://schemas.openxmlformats.org/officeDocument/2006/relationships/customXml" Target="../ink/ink267.xml"/><Relationship Id="rId2" Type="http://schemas.openxmlformats.org/officeDocument/2006/relationships/image" Target="../media/image264.png"/><Relationship Id="rId1" Type="http://schemas.openxmlformats.org/officeDocument/2006/relationships/slideLayout" Target="../slideLayouts/slideLayout1.xml"/><Relationship Id="rId4" Type="http://schemas.openxmlformats.org/officeDocument/2006/relationships/image" Target="../media/image315.png"/></Relationships>
</file>

<file path=ppt/slides/_rels/slide7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24.xml"/><Relationship Id="rId7" Type="http://schemas.openxmlformats.org/officeDocument/2006/relationships/customXml" Target="../ink/ink25.xml"/><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2.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9.jpg"/></Relationships>
</file>

<file path=ppt/slides/_rels/slide8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3.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69.jpg"/><Relationship Id="rId4" Type="http://schemas.openxmlformats.org/officeDocument/2006/relationships/diagramData" Target="../diagrams/data2.xml"/><Relationship Id="rId9" Type="http://schemas.openxmlformats.org/officeDocument/2006/relationships/image" Target="../media/image270.png"/></Relationships>
</file>

<file path=ppt/slides/_rels/slide8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4.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69.jpg"/><Relationship Id="rId4" Type="http://schemas.openxmlformats.org/officeDocument/2006/relationships/diagramData" Target="../diagrams/data3.xml"/><Relationship Id="rId9" Type="http://schemas.openxmlformats.org/officeDocument/2006/relationships/image" Target="../media/image271.emf"/></Relationships>
</file>

<file path=ppt/slides/_rels/slide8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5.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69.jpg"/></Relationships>
</file>

<file path=ppt/slides/_rels/slide8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6.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69.jpg"/></Relationships>
</file>

<file path=ppt/slides/_rels/slide8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69.jpg"/></Relationships>
</file>

<file path=ppt/slides/_rels/slide8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69.jp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customXml" Target="../ink/ink27.xml"/><Relationship Id="rId10" Type="http://schemas.openxmlformats.org/officeDocument/2006/relationships/image" Target="../media/image34.png"/><Relationship Id="rId4" Type="http://schemas.openxmlformats.org/officeDocument/2006/relationships/image" Target="../media/image320.png"/><Relationship Id="rId9" Type="http://schemas.openxmlformats.org/officeDocument/2006/relationships/customXml" Target="../ink/ink29.xml"/></Relationships>
</file>

<file path=ppt/slides/_rels/slide9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4.jpg"/><Relationship Id="rId4" Type="http://schemas.openxmlformats.org/officeDocument/2006/relationships/image" Target="../media/image273.jpg"/></Relationships>
</file>

<file path=ppt/slides/_rels/slide91.xml.rels><?xml version="1.0" encoding="UTF-8" standalone="yes"?>
<Relationships xmlns="http://schemas.openxmlformats.org/package/2006/relationships"><Relationship Id="rId2" Type="http://schemas.openxmlformats.org/officeDocument/2006/relationships/image" Target="../media/image275.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2.png"/></Relationships>
</file>

<file path=ppt/slides/_rels/slide9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572" y="0"/>
            <a:ext cx="5255824" cy="6834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230907" y="2657394"/>
              <a:ext cx="2770200" cy="81000"/>
            </p14:xfrm>
          </p:contentPart>
        </mc:Choice>
        <mc:Fallback xmlns="">
          <p:pic>
            <p:nvPicPr>
              <p:cNvPr id="2" name="Ink 1"/>
              <p:cNvPicPr/>
              <p:nvPr/>
            </p:nvPicPr>
            <p:blipFill>
              <a:blip r:embed="rId5"/>
              <a:stretch>
                <a:fillRect/>
              </a:stretch>
            </p:blipFill>
            <p:spPr>
              <a:xfrm>
                <a:off x="7158907" y="2513394"/>
                <a:ext cx="291384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7311547" y="2747034"/>
              <a:ext cx="2546280" cy="22320"/>
            </p14:xfrm>
          </p:contentPart>
        </mc:Choice>
        <mc:Fallback xmlns="">
          <p:pic>
            <p:nvPicPr>
              <p:cNvPr id="4" name="Ink 3"/>
              <p:cNvPicPr/>
              <p:nvPr/>
            </p:nvPicPr>
            <p:blipFill>
              <a:blip r:embed="rId7"/>
              <a:stretch>
                <a:fillRect/>
              </a:stretch>
            </p:blipFill>
            <p:spPr>
              <a:xfrm>
                <a:off x="7239547" y="2603034"/>
                <a:ext cx="26899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9902107" y="2765034"/>
              <a:ext cx="135000" cy="360"/>
            </p14:xfrm>
          </p:contentPart>
        </mc:Choice>
        <mc:Fallback xmlns="">
          <p:pic>
            <p:nvPicPr>
              <p:cNvPr id="5" name="Ink 4"/>
              <p:cNvPicPr/>
              <p:nvPr/>
            </p:nvPicPr>
            <p:blipFill>
              <a:blip r:embed="rId9"/>
              <a:stretch>
                <a:fillRect/>
              </a:stretch>
            </p:blipFill>
            <p:spPr>
              <a:xfrm>
                <a:off x="9830107" y="2621034"/>
                <a:ext cx="278640" cy="288000"/>
              </a:xfrm>
              <a:prstGeom prst="rect">
                <a:avLst/>
              </a:prstGeom>
            </p:spPr>
          </p:pic>
        </mc:Fallback>
      </mc:AlternateContent>
      <p:sp>
        <p:nvSpPr>
          <p:cNvPr id="7" name="Date Placeholder 6">
            <a:extLst>
              <a:ext uri="{FF2B5EF4-FFF2-40B4-BE49-F238E27FC236}">
                <a16:creationId xmlns:a16="http://schemas.microsoft.com/office/drawing/2014/main" id="{2036A979-D4DD-456D-9F27-B5EDB595616E}"/>
              </a:ext>
            </a:extLst>
          </p:cNvPr>
          <p:cNvSpPr>
            <a:spLocks noGrp="1"/>
          </p:cNvSpPr>
          <p:nvPr>
            <p:ph type="dt" sz="half" idx="10"/>
          </p:nvPr>
        </p:nvSpPr>
        <p:spPr/>
        <p:txBody>
          <a:bodyPr/>
          <a:lstStyle/>
          <a:p>
            <a:fld id="{871C53E9-AE60-422B-AB28-92F98BD2DC47}" type="datetime12">
              <a:rPr lang="en-US" smtClean="0"/>
              <a:t>11:11 AM</a:t>
            </a:fld>
            <a:endParaRPr lang="en-US" dirty="0"/>
          </a:p>
        </p:txBody>
      </p:sp>
      <p:sp>
        <p:nvSpPr>
          <p:cNvPr id="11" name="Slide Number Placeholder 10">
            <a:extLst>
              <a:ext uri="{FF2B5EF4-FFF2-40B4-BE49-F238E27FC236}">
                <a16:creationId xmlns:a16="http://schemas.microsoft.com/office/drawing/2014/main" id="{3C5DD4F2-EE7A-42FA-9788-6F4268F74972}"/>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8" name="Arrow: Right 7">
            <a:extLst>
              <a:ext uri="{FF2B5EF4-FFF2-40B4-BE49-F238E27FC236}">
                <a16:creationId xmlns:a16="http://schemas.microsoft.com/office/drawing/2014/main" id="{7C694136-1CC5-427C-9D28-674B2D0B4D1D}"/>
              </a:ext>
            </a:extLst>
          </p:cNvPr>
          <p:cNvSpPr/>
          <p:nvPr/>
        </p:nvSpPr>
        <p:spPr>
          <a:xfrm rot="10131574">
            <a:off x="1127841" y="1093519"/>
            <a:ext cx="3823906" cy="554087"/>
          </a:xfrm>
          <a:prstGeom prst="rightArrow">
            <a:avLst>
              <a:gd name="adj1" fmla="val 50000"/>
              <a:gd name="adj2" fmla="val 124090"/>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45AB2F36-4B74-4873-8CD5-6FF5E6915C3E}"/>
              </a:ext>
            </a:extLst>
          </p:cNvPr>
          <p:cNvSpPr/>
          <p:nvPr/>
        </p:nvSpPr>
        <p:spPr>
          <a:xfrm rot="709326">
            <a:off x="4182524" y="2076600"/>
            <a:ext cx="2999736" cy="569357"/>
          </a:xfrm>
          <a:prstGeom prst="rightArrow">
            <a:avLst>
              <a:gd name="adj1" fmla="val 50000"/>
              <a:gd name="adj2" fmla="val 10284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2A425E-E472-4ABC-8621-784E273355F6}"/>
              </a:ext>
            </a:extLst>
          </p:cNvPr>
          <p:cNvSpPr txBox="1"/>
          <p:nvPr/>
        </p:nvSpPr>
        <p:spPr>
          <a:xfrm rot="20885353">
            <a:off x="929498" y="522672"/>
            <a:ext cx="4371488" cy="523220"/>
          </a:xfrm>
          <a:prstGeom prst="rect">
            <a:avLst/>
          </a:prstGeom>
          <a:noFill/>
        </p:spPr>
        <p:txBody>
          <a:bodyPr wrap="square" rtlCol="0">
            <a:spAutoFit/>
          </a:bodyPr>
          <a:lstStyle/>
          <a:p>
            <a:pPr algn="ctr"/>
            <a:r>
              <a:rPr lang="en-US" sz="2800" dirty="0">
                <a:solidFill>
                  <a:srgbClr val="FFFF00"/>
                </a:solidFill>
              </a:rPr>
              <a:t>FYI - Page # in workbook</a:t>
            </a:r>
          </a:p>
        </p:txBody>
      </p:sp>
      <p:sp>
        <p:nvSpPr>
          <p:cNvPr id="13" name="TextBox 12">
            <a:extLst>
              <a:ext uri="{FF2B5EF4-FFF2-40B4-BE49-F238E27FC236}">
                <a16:creationId xmlns:a16="http://schemas.microsoft.com/office/drawing/2014/main" id="{659EE706-7551-4652-AA9B-BD7672014A71}"/>
              </a:ext>
            </a:extLst>
          </p:cNvPr>
          <p:cNvSpPr txBox="1"/>
          <p:nvPr/>
        </p:nvSpPr>
        <p:spPr>
          <a:xfrm rot="20286375">
            <a:off x="19189" y="3683801"/>
            <a:ext cx="6313427" cy="707886"/>
          </a:xfrm>
          <a:prstGeom prst="rect">
            <a:avLst/>
          </a:prstGeom>
          <a:noFill/>
        </p:spPr>
        <p:txBody>
          <a:bodyPr wrap="square" rtlCol="0">
            <a:spAutoFit/>
          </a:bodyPr>
          <a:lstStyle/>
          <a:p>
            <a:pPr algn="ctr"/>
            <a:r>
              <a:rPr lang="en-US" sz="4000" dirty="0">
                <a:solidFill>
                  <a:srgbClr val="FFFF00"/>
                </a:solidFill>
              </a:rPr>
              <a:t>Free-style the first meeting… </a:t>
            </a:r>
            <a:endParaRPr lang="en-US" sz="4000" i="1" dirty="0">
              <a:solidFill>
                <a:srgbClr val="FFFF00"/>
              </a:solidFill>
            </a:endParaRPr>
          </a:p>
        </p:txBody>
      </p:sp>
    </p:spTree>
    <p:extLst>
      <p:ext uri="{BB962C8B-B14F-4D97-AF65-F5344CB8AC3E}">
        <p14:creationId xmlns:p14="http://schemas.microsoft.com/office/powerpoint/2010/main" val="94790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291" y="-1"/>
            <a:ext cx="6007852" cy="778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53427" y="421518"/>
              <a:ext cx="1578240" cy="37080"/>
            </p14:xfrm>
          </p:contentPart>
        </mc:Choice>
        <mc:Fallback xmlns="">
          <p:pic>
            <p:nvPicPr>
              <p:cNvPr id="2" name="Ink 1"/>
              <p:cNvPicPr/>
              <p:nvPr/>
            </p:nvPicPr>
            <p:blipFill>
              <a:blip r:embed="rId4"/>
              <a:stretch>
                <a:fillRect/>
              </a:stretch>
            </p:blipFill>
            <p:spPr>
              <a:xfrm>
                <a:off x="6581427" y="277518"/>
                <a:ext cx="1721880" cy="324720"/>
              </a:xfrm>
              <a:prstGeom prst="rect">
                <a:avLst/>
              </a:prstGeom>
            </p:spPr>
          </p:pic>
        </mc:Fallback>
      </mc:AlternateContent>
      <p:sp>
        <p:nvSpPr>
          <p:cNvPr id="5" name="Date Placeholder 4">
            <a:extLst>
              <a:ext uri="{FF2B5EF4-FFF2-40B4-BE49-F238E27FC236}">
                <a16:creationId xmlns:a16="http://schemas.microsoft.com/office/drawing/2014/main" id="{CAD01802-9AC2-4A74-84DF-B9B8EF8F9F31}"/>
              </a:ext>
            </a:extLst>
          </p:cNvPr>
          <p:cNvSpPr>
            <a:spLocks noGrp="1"/>
          </p:cNvSpPr>
          <p:nvPr>
            <p:ph type="dt" sz="half" idx="10"/>
          </p:nvPr>
        </p:nvSpPr>
        <p:spPr/>
        <p:txBody>
          <a:bodyPr/>
          <a:lstStyle/>
          <a:p>
            <a:fld id="{973AB6CE-5D3F-4A4C-B625-DA4E19E1872E}" type="datetime12">
              <a:rPr lang="en-US" smtClean="0"/>
              <a:t>11:11 AM</a:t>
            </a:fld>
            <a:endParaRPr lang="en-US" dirty="0"/>
          </a:p>
        </p:txBody>
      </p:sp>
      <p:sp>
        <p:nvSpPr>
          <p:cNvPr id="9" name="Slide Number Placeholder 8">
            <a:extLst>
              <a:ext uri="{FF2B5EF4-FFF2-40B4-BE49-F238E27FC236}">
                <a16:creationId xmlns:a16="http://schemas.microsoft.com/office/drawing/2014/main" id="{11FF1EC2-59C6-4A31-9158-EBCB58FACAC9}"/>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6" name="Arrow: Right 5">
            <a:extLst>
              <a:ext uri="{FF2B5EF4-FFF2-40B4-BE49-F238E27FC236}">
                <a16:creationId xmlns:a16="http://schemas.microsoft.com/office/drawing/2014/main" id="{62548B94-22F2-4819-B46D-ED257EBA31AF}"/>
              </a:ext>
            </a:extLst>
          </p:cNvPr>
          <p:cNvSpPr/>
          <p:nvPr/>
        </p:nvSpPr>
        <p:spPr>
          <a:xfrm rot="709326">
            <a:off x="3762145" y="1855019"/>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1A60125-289C-4CA2-A0FB-6356F8E50AF5}"/>
              </a:ext>
            </a:extLst>
          </p:cNvPr>
          <p:cNvSpPr/>
          <p:nvPr/>
        </p:nvSpPr>
        <p:spPr>
          <a:xfrm rot="709326">
            <a:off x="3740985" y="2735926"/>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DCE2960-CE5F-4016-A80A-4285582F353A}"/>
              </a:ext>
            </a:extLst>
          </p:cNvPr>
          <p:cNvSpPr/>
          <p:nvPr/>
        </p:nvSpPr>
        <p:spPr>
          <a:xfrm rot="709326">
            <a:off x="3762144" y="360736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9FF40E2-DDA6-46DD-91FA-532BB226DE94}"/>
              </a:ext>
            </a:extLst>
          </p:cNvPr>
          <p:cNvSpPr/>
          <p:nvPr/>
        </p:nvSpPr>
        <p:spPr>
          <a:xfrm rot="709326">
            <a:off x="3751564" y="443362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B64A789-53C7-4638-8FE9-933CE9B2EE40}"/>
              </a:ext>
            </a:extLst>
          </p:cNvPr>
          <p:cNvSpPr/>
          <p:nvPr/>
        </p:nvSpPr>
        <p:spPr>
          <a:xfrm rot="709326">
            <a:off x="3740984" y="536665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3" name="Graphic 12" descr="Arrow: Slight curve">
            <a:extLst>
              <a:ext uri="{FF2B5EF4-FFF2-40B4-BE49-F238E27FC236}">
                <a16:creationId xmlns:a16="http://schemas.microsoft.com/office/drawing/2014/main" id="{81DF1CB3-A150-4A2F-A358-39835CFDC8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5996" y="6425746"/>
            <a:ext cx="539719" cy="539719"/>
          </a:xfrm>
          <a:prstGeom prst="rect">
            <a:avLst/>
          </a:prstGeom>
        </p:spPr>
      </p:pic>
    </p:spTree>
    <p:extLst>
      <p:ext uri="{BB962C8B-B14F-4D97-AF65-F5344CB8AC3E}">
        <p14:creationId xmlns:p14="http://schemas.microsoft.com/office/powerpoint/2010/main" val="1988817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930855430"/>
              </p:ext>
            </p:extLst>
          </p:nvPr>
        </p:nvGraphicFramePr>
        <p:xfrm>
          <a:off x="155576" y="448573"/>
          <a:ext cx="12036424" cy="6882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55575" y="148424"/>
            <a:ext cx="10131425" cy="1456267"/>
          </a:xfrm>
        </p:spPr>
        <p:txBody>
          <a:bodyPr anchor="t">
            <a:normAutofit fontScale="90000"/>
          </a:bodyPr>
          <a:lstStyle/>
          <a:p>
            <a:r>
              <a:rPr lang="en-US" b="1" dirty="0">
                <a:solidFill>
                  <a:srgbClr val="92D050"/>
                </a:solidFill>
              </a:rPr>
              <a:t>Content Formulation</a:t>
            </a:r>
            <a:br>
              <a:rPr lang="en-US" b="1" dirty="0">
                <a:solidFill>
                  <a:srgbClr val="92D050"/>
                </a:solidFill>
              </a:rPr>
            </a:br>
            <a:r>
              <a:rPr lang="en-US" b="1" dirty="0">
                <a:solidFill>
                  <a:srgbClr val="92D050"/>
                </a:solidFill>
              </a:rPr>
              <a:t>	Possible Evolution of your Lesson Plans...</a:t>
            </a:r>
            <a:br>
              <a:rPr lang="en-US" b="1" dirty="0">
                <a:solidFill>
                  <a:srgbClr val="92D050"/>
                </a:solidFill>
              </a:rPr>
            </a:br>
            <a:endParaRPr lang="en-US" b="1" dirty="0">
              <a:solidFill>
                <a:srgbClr val="92D050"/>
              </a:solidFill>
            </a:endParaRPr>
          </a:p>
        </p:txBody>
      </p:sp>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sp>
        <p:nvSpPr>
          <p:cNvPr id="3" name="TextBox 2"/>
          <p:cNvSpPr txBox="1"/>
          <p:nvPr/>
        </p:nvSpPr>
        <p:spPr>
          <a:xfrm>
            <a:off x="6553200" y="5562600"/>
            <a:ext cx="4114800" cy="523220"/>
          </a:xfrm>
          <a:prstGeom prst="rect">
            <a:avLst/>
          </a:prstGeom>
          <a:noFill/>
        </p:spPr>
        <p:txBody>
          <a:bodyPr wrap="square" rtlCol="0">
            <a:spAutoFit/>
          </a:bodyPr>
          <a:lstStyle/>
          <a:p>
            <a:r>
              <a:rPr lang="en-US" sz="2800" b="1" i="1" dirty="0">
                <a:solidFill>
                  <a:srgbClr val="92D050"/>
                </a:solidFill>
              </a:rPr>
              <a:t>Alternatively......</a:t>
            </a:r>
          </a:p>
        </p:txBody>
      </p:sp>
      <p:sp>
        <p:nvSpPr>
          <p:cNvPr id="5" name="Date Placeholder 4"/>
          <p:cNvSpPr>
            <a:spLocks noGrp="1"/>
          </p:cNvSpPr>
          <p:nvPr>
            <p:ph type="dt" sz="half" idx="10"/>
          </p:nvPr>
        </p:nvSpPr>
        <p:spPr>
          <a:xfrm>
            <a:off x="-813903" y="6331751"/>
            <a:ext cx="1600200" cy="377825"/>
          </a:xfrm>
        </p:spPr>
        <p:txBody>
          <a:bodyPr/>
          <a:lstStyle/>
          <a:p>
            <a:fld id="{9B7DEEAB-C071-4638-9A57-EB2F72517A14}" type="datetime12">
              <a:rPr lang="en-US" smtClean="0"/>
              <a:t>11:11 AM</a:t>
            </a:fld>
            <a:endParaRPr lang="en-US" dirty="0"/>
          </a:p>
        </p:txBody>
      </p:sp>
    </p:spTree>
    <p:custDataLst>
      <p:tags r:id="rId1"/>
    </p:custDataLst>
    <p:extLst>
      <p:ext uri="{BB962C8B-B14F-4D97-AF65-F5344CB8AC3E}">
        <p14:creationId xmlns:p14="http://schemas.microsoft.com/office/powerpoint/2010/main" val="344365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graphicEl>
                                              <a:dgm id="{82ED47FD-CD8E-4EC8-A7E3-BF3AC4BC5C1A}"/>
                                            </p:graphicEl>
                                          </p:spTgt>
                                        </p:tgtEl>
                                        <p:attrNameLst>
                                          <p:attrName>style.visibility</p:attrName>
                                        </p:attrNameLst>
                                      </p:cBhvr>
                                      <p:to>
                                        <p:strVal val="visible"/>
                                      </p:to>
                                    </p:set>
                                    <p:animEffect transition="in" filter="wipe(left)">
                                      <p:cBhvr>
                                        <p:cTn id="7" dur="500"/>
                                        <p:tgtEl>
                                          <p:spTgt spid="6">
                                            <p:graphicEl>
                                              <a:dgm id="{82ED47FD-CD8E-4EC8-A7E3-BF3AC4BC5C1A}"/>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graphicEl>
                                              <a:dgm id="{A94E7C76-C16F-47F1-B4F1-C2CF2270A7E9}"/>
                                            </p:graphicEl>
                                          </p:spTgt>
                                        </p:tgtEl>
                                        <p:attrNameLst>
                                          <p:attrName>style.visibility</p:attrName>
                                        </p:attrNameLst>
                                      </p:cBhvr>
                                      <p:to>
                                        <p:strVal val="visible"/>
                                      </p:to>
                                    </p:set>
                                    <p:animEffect transition="in" filter="wipe(left)">
                                      <p:cBhvr>
                                        <p:cTn id="11" dur="500"/>
                                        <p:tgtEl>
                                          <p:spTgt spid="6">
                                            <p:graphicEl>
                                              <a:dgm id="{A94E7C76-C16F-47F1-B4F1-C2CF2270A7E9}"/>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graphicEl>
                                              <a:dgm id="{48F9B62B-8095-40B1-882D-7B164B0C8B69}"/>
                                            </p:graphicEl>
                                          </p:spTgt>
                                        </p:tgtEl>
                                        <p:attrNameLst>
                                          <p:attrName>style.visibility</p:attrName>
                                        </p:attrNameLst>
                                      </p:cBhvr>
                                      <p:to>
                                        <p:strVal val="visible"/>
                                      </p:to>
                                    </p:set>
                                    <p:animEffect transition="in" filter="wipe(left)">
                                      <p:cBhvr>
                                        <p:cTn id="15" dur="500"/>
                                        <p:tgtEl>
                                          <p:spTgt spid="6">
                                            <p:graphicEl>
                                              <a:dgm id="{48F9B62B-8095-40B1-882D-7B164B0C8B69}"/>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graphicEl>
                                              <a:dgm id="{0CFC4447-43F4-414D-A014-8F5BDE3BC5FF}"/>
                                            </p:graphicEl>
                                          </p:spTgt>
                                        </p:tgtEl>
                                        <p:attrNameLst>
                                          <p:attrName>style.visibility</p:attrName>
                                        </p:attrNameLst>
                                      </p:cBhvr>
                                      <p:to>
                                        <p:strVal val="visible"/>
                                      </p:to>
                                    </p:set>
                                    <p:animEffect transition="in" filter="wipe(left)">
                                      <p:cBhvr>
                                        <p:cTn id="19" dur="500"/>
                                        <p:tgtEl>
                                          <p:spTgt spid="6">
                                            <p:graphicEl>
                                              <a:dgm id="{0CFC4447-43F4-414D-A014-8F5BDE3BC5FF}"/>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graphicEl>
                                              <a:dgm id="{389CF004-91C6-4868-93F7-537D5C97980B}"/>
                                            </p:graphicEl>
                                          </p:spTgt>
                                        </p:tgtEl>
                                        <p:attrNameLst>
                                          <p:attrName>style.visibility</p:attrName>
                                        </p:attrNameLst>
                                      </p:cBhvr>
                                      <p:to>
                                        <p:strVal val="visible"/>
                                      </p:to>
                                    </p:set>
                                    <p:animEffect transition="in" filter="wipe(left)">
                                      <p:cBhvr>
                                        <p:cTn id="23" dur="500"/>
                                        <p:tgtEl>
                                          <p:spTgt spid="6">
                                            <p:graphicEl>
                                              <a:dgm id="{389CF004-91C6-4868-93F7-537D5C97980B}"/>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graphicEl>
                                              <a:dgm id="{8D49C94D-D2A4-4464-8383-D3C12F8B2538}"/>
                                            </p:graphicEl>
                                          </p:spTgt>
                                        </p:tgtEl>
                                        <p:attrNameLst>
                                          <p:attrName>style.visibility</p:attrName>
                                        </p:attrNameLst>
                                      </p:cBhvr>
                                      <p:to>
                                        <p:strVal val="visible"/>
                                      </p:to>
                                    </p:set>
                                    <p:animEffect transition="in" filter="wipe(left)">
                                      <p:cBhvr>
                                        <p:cTn id="27" dur="500"/>
                                        <p:tgtEl>
                                          <p:spTgt spid="6">
                                            <p:graphicEl>
                                              <a:dgm id="{8D49C94D-D2A4-4464-8383-D3C12F8B2538}"/>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
                                            <p:graphicEl>
                                              <a:dgm id="{5E71A06C-9747-4CAE-BA21-E9C2A4D6678D}"/>
                                            </p:graphicEl>
                                          </p:spTgt>
                                        </p:tgtEl>
                                        <p:attrNameLst>
                                          <p:attrName>style.visibility</p:attrName>
                                        </p:attrNameLst>
                                      </p:cBhvr>
                                      <p:to>
                                        <p:strVal val="visible"/>
                                      </p:to>
                                    </p:set>
                                    <p:animEffect transition="in" filter="wipe(left)">
                                      <p:cBhvr>
                                        <p:cTn id="31" dur="500"/>
                                        <p:tgtEl>
                                          <p:spTgt spid="6">
                                            <p:graphicEl>
                                              <a:dgm id="{5E71A06C-9747-4CAE-BA21-E9C2A4D6678D}"/>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6">
                                            <p:graphicEl>
                                              <a:dgm id="{A9227355-A6E4-4C01-AB6A-08B68C0ABB91}"/>
                                            </p:graphicEl>
                                          </p:spTgt>
                                        </p:tgtEl>
                                        <p:attrNameLst>
                                          <p:attrName>style.visibility</p:attrName>
                                        </p:attrNameLst>
                                      </p:cBhvr>
                                      <p:to>
                                        <p:strVal val="visible"/>
                                      </p:to>
                                    </p:set>
                                    <p:animEffect transition="in" filter="wipe(left)">
                                      <p:cBhvr>
                                        <p:cTn id="35" dur="500"/>
                                        <p:tgtEl>
                                          <p:spTgt spid="6">
                                            <p:graphicEl>
                                              <a:dgm id="{A9227355-A6E4-4C01-AB6A-08B68C0ABB91}"/>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6">
                                            <p:graphicEl>
                                              <a:dgm id="{DB2CD8C7-A5B3-49A1-81CC-0EEDDDF3DB4E}"/>
                                            </p:graphicEl>
                                          </p:spTgt>
                                        </p:tgtEl>
                                        <p:attrNameLst>
                                          <p:attrName>style.visibility</p:attrName>
                                        </p:attrNameLst>
                                      </p:cBhvr>
                                      <p:to>
                                        <p:strVal val="visible"/>
                                      </p:to>
                                    </p:set>
                                    <p:animEffect transition="in" filter="wipe(left)">
                                      <p:cBhvr>
                                        <p:cTn id="39" dur="500"/>
                                        <p:tgtEl>
                                          <p:spTgt spid="6">
                                            <p:graphicEl>
                                              <a:dgm id="{DB2CD8C7-A5B3-49A1-81CC-0EEDDDF3DB4E}"/>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511963739"/>
              </p:ext>
            </p:extLst>
          </p:nvPr>
        </p:nvGraphicFramePr>
        <p:xfrm>
          <a:off x="886792" y="448574"/>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nchor="t"/>
          <a:lstStyle/>
          <a:p>
            <a:r>
              <a:rPr lang="en-US" dirty="0">
                <a:solidFill>
                  <a:srgbClr val="92D050"/>
                </a:solidFill>
              </a:rPr>
              <a:t>OR... </a:t>
            </a:r>
          </a:p>
        </p:txBody>
      </p:sp>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sp>
        <p:nvSpPr>
          <p:cNvPr id="5" name="Date Placeholder 4"/>
          <p:cNvSpPr>
            <a:spLocks noGrp="1"/>
          </p:cNvSpPr>
          <p:nvPr>
            <p:ph type="dt" sz="half" idx="10"/>
          </p:nvPr>
        </p:nvSpPr>
        <p:spPr>
          <a:xfrm>
            <a:off x="-914399" y="6327776"/>
            <a:ext cx="1600200" cy="377825"/>
          </a:xfrm>
        </p:spPr>
        <p:txBody>
          <a:bodyPr/>
          <a:lstStyle/>
          <a:p>
            <a:fld id="{F0F7AABE-6826-4F5B-9A67-2BF8590B5174}" type="datetime12">
              <a:rPr lang="en-US" smtClean="0"/>
              <a:t>11:11 AM</a:t>
            </a:fld>
            <a:endParaRPr lang="en-US" dirty="0"/>
          </a:p>
        </p:txBody>
      </p:sp>
    </p:spTree>
    <p:custDataLst>
      <p:tags r:id="rId1"/>
    </p:custDataLst>
    <p:extLst>
      <p:ext uri="{BB962C8B-B14F-4D97-AF65-F5344CB8AC3E}">
        <p14:creationId xmlns:p14="http://schemas.microsoft.com/office/powerpoint/2010/main" val="352658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dgm id="{82ED47FD-CD8E-4EC8-A7E3-BF3AC4BC5C1A}"/>
                                            </p:graphicEl>
                                          </p:spTgt>
                                        </p:tgtEl>
                                        <p:attrNameLst>
                                          <p:attrName>style.visibility</p:attrName>
                                        </p:attrNameLst>
                                      </p:cBhvr>
                                      <p:to>
                                        <p:strVal val="visible"/>
                                      </p:to>
                                    </p:set>
                                    <p:animEffect transition="in" filter="wipe(left)">
                                      <p:cBhvr>
                                        <p:cTn id="7" dur="500"/>
                                        <p:tgtEl>
                                          <p:spTgt spid="6">
                                            <p:graphicEl>
                                              <a:dgm id="{82ED47FD-CD8E-4EC8-A7E3-BF3AC4BC5C1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dgm id="{FBDA8503-A089-47F8-AC54-AB26E28D6197}"/>
                                            </p:graphicEl>
                                          </p:spTgt>
                                        </p:tgtEl>
                                        <p:attrNameLst>
                                          <p:attrName>style.visibility</p:attrName>
                                        </p:attrNameLst>
                                      </p:cBhvr>
                                      <p:to>
                                        <p:strVal val="visible"/>
                                      </p:to>
                                    </p:set>
                                    <p:animEffect transition="in" filter="wipe(left)">
                                      <p:cBhvr>
                                        <p:cTn id="10" dur="500"/>
                                        <p:tgtEl>
                                          <p:spTgt spid="6">
                                            <p:graphicEl>
                                              <a:dgm id="{FBDA8503-A089-47F8-AC54-AB26E28D6197}"/>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graphicEl>
                                              <a:dgm id="{D6FBC4D5-561E-4843-A5B5-5CF9389F3425}"/>
                                            </p:graphicEl>
                                          </p:spTgt>
                                        </p:tgtEl>
                                        <p:attrNameLst>
                                          <p:attrName>style.visibility</p:attrName>
                                        </p:attrNameLst>
                                      </p:cBhvr>
                                      <p:to>
                                        <p:strVal val="visible"/>
                                      </p:to>
                                    </p:set>
                                    <p:animEffect transition="in" filter="wipe(left)">
                                      <p:cBhvr>
                                        <p:cTn id="13" dur="500"/>
                                        <p:tgtEl>
                                          <p:spTgt spid="6">
                                            <p:graphicEl>
                                              <a:dgm id="{D6FBC4D5-561E-4843-A5B5-5CF9389F3425}"/>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graphicEl>
                                              <a:dgm id="{A7F5E12E-B600-4A00-9B5E-BD1BFEAFBBFC}"/>
                                            </p:graphicEl>
                                          </p:spTgt>
                                        </p:tgtEl>
                                        <p:attrNameLst>
                                          <p:attrName>style.visibility</p:attrName>
                                        </p:attrNameLst>
                                      </p:cBhvr>
                                      <p:to>
                                        <p:strVal val="visible"/>
                                      </p:to>
                                    </p:set>
                                    <p:animEffect transition="in" filter="wipe(left)">
                                      <p:cBhvr>
                                        <p:cTn id="16" dur="500"/>
                                        <p:tgtEl>
                                          <p:spTgt spid="6">
                                            <p:graphicEl>
                                              <a:dgm id="{A7F5E12E-B600-4A00-9B5E-BD1BFEAFBBFC}"/>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graphicEl>
                                              <a:dgm id="{209BC1DD-0FF0-4618-B499-C3F3B04DD680}"/>
                                            </p:graphicEl>
                                          </p:spTgt>
                                        </p:tgtEl>
                                        <p:attrNameLst>
                                          <p:attrName>style.visibility</p:attrName>
                                        </p:attrNameLst>
                                      </p:cBhvr>
                                      <p:to>
                                        <p:strVal val="visible"/>
                                      </p:to>
                                    </p:set>
                                    <p:animEffect transition="in" filter="wipe(left)">
                                      <p:cBhvr>
                                        <p:cTn id="19" dur="500"/>
                                        <p:tgtEl>
                                          <p:spTgt spid="6">
                                            <p:graphicEl>
                                              <a:dgm id="{209BC1DD-0FF0-4618-B499-C3F3B04DD6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92556" y="685801"/>
            <a:ext cx="4699244"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B299435D-E5EE-4D62-90D8-6FCF4F7B85AD}" type="datetime12">
              <a:rPr lang="en-US" smtClean="0"/>
              <a:t>11:11 AM</a:t>
            </a:fld>
            <a:endParaRPr lang="en-US"/>
          </a:p>
        </p:txBody>
      </p:sp>
      <p:sp>
        <p:nvSpPr>
          <p:cNvPr id="3" name="TextBox 2"/>
          <p:cNvSpPr txBox="1"/>
          <p:nvPr/>
        </p:nvSpPr>
        <p:spPr>
          <a:xfrm>
            <a:off x="5799423" y="54643"/>
            <a:ext cx="4792377" cy="584775"/>
          </a:xfrm>
          <a:prstGeom prst="rect">
            <a:avLst/>
          </a:prstGeom>
          <a:noFill/>
        </p:spPr>
        <p:txBody>
          <a:bodyPr wrap="square" rtlCol="0">
            <a:spAutoFit/>
          </a:bodyPr>
          <a:lstStyle/>
          <a:p>
            <a:pPr algn="ctr"/>
            <a:r>
              <a:rPr lang="en-US" sz="3200" b="1" dirty="0">
                <a:solidFill>
                  <a:srgbClr val="92D050"/>
                </a:solidFill>
              </a:rPr>
              <a:t>Trainer's Guide, Page 31</a:t>
            </a:r>
          </a:p>
        </p:txBody>
      </p:sp>
      <p:sp>
        <p:nvSpPr>
          <p:cNvPr id="7" name="TextBox 6">
            <a:extLst>
              <a:ext uri="{FF2B5EF4-FFF2-40B4-BE49-F238E27FC236}">
                <a16:creationId xmlns:a16="http://schemas.microsoft.com/office/drawing/2014/main" id="{816F76AA-63BF-4947-A947-566D7BEECD7A}"/>
              </a:ext>
            </a:extLst>
          </p:cNvPr>
          <p:cNvSpPr txBox="1"/>
          <p:nvPr/>
        </p:nvSpPr>
        <p:spPr>
          <a:xfrm>
            <a:off x="594360" y="374065"/>
            <a:ext cx="4876800" cy="1200329"/>
          </a:xfrm>
          <a:prstGeom prst="rect">
            <a:avLst/>
          </a:prstGeom>
          <a:noFill/>
        </p:spPr>
        <p:txBody>
          <a:bodyPr wrap="square" rtlCol="0">
            <a:spAutoFit/>
          </a:bodyPr>
          <a:lstStyle/>
          <a:p>
            <a:pPr algn="ctr"/>
            <a:r>
              <a:rPr lang="en-US" sz="3600" b="1" dirty="0">
                <a:solidFill>
                  <a:srgbClr val="92D050"/>
                </a:solidFill>
              </a:rPr>
              <a:t>How to EASILY Organize Any Single Lesson Plan</a:t>
            </a:r>
            <a:endParaRPr lang="en-US" sz="3600" b="1" i="1" dirty="0">
              <a:solidFill>
                <a:srgbClr val="92D050"/>
              </a:solidFill>
            </a:endParaRPr>
          </a:p>
        </p:txBody>
      </p:sp>
      <p:pic>
        <p:nvPicPr>
          <p:cNvPr id="9" name="Picture 8">
            <a:extLst>
              <a:ext uri="{FF2B5EF4-FFF2-40B4-BE49-F238E27FC236}">
                <a16:creationId xmlns:a16="http://schemas.microsoft.com/office/drawing/2014/main" id="{DF32EE93-109D-4996-AF2F-8B272167C5A3}"/>
              </a:ext>
            </a:extLst>
          </p:cNvPr>
          <p:cNvPicPr>
            <a:picLocks noChangeAspect="1"/>
          </p:cNvPicPr>
          <p:nvPr/>
        </p:nvPicPr>
        <p:blipFill>
          <a:blip r:embed="rId5"/>
          <a:stretch>
            <a:fillRect/>
          </a:stretch>
        </p:blipFill>
        <p:spPr>
          <a:xfrm rot="20812810">
            <a:off x="1537524" y="3151453"/>
            <a:ext cx="3410214" cy="4371249"/>
          </a:xfrm>
          <a:prstGeom prst="rect">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7B3BF92D-EBE5-4AA2-B19D-E390625A0BA2}"/>
              </a:ext>
            </a:extLst>
          </p:cNvPr>
          <p:cNvGraphicFramePr/>
          <p:nvPr>
            <p:extLst>
              <p:ext uri="{D42A27DB-BD31-4B8C-83A1-F6EECF244321}">
                <p14:modId xmlns:p14="http://schemas.microsoft.com/office/powerpoint/2010/main" val="2042415992"/>
              </p:ext>
            </p:extLst>
          </p:nvPr>
        </p:nvGraphicFramePr>
        <p:xfrm>
          <a:off x="594360" y="1157271"/>
          <a:ext cx="4218609" cy="259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23315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graphicEl>
                                              <a:dgm id="{82ED47FD-CD8E-4EC8-A7E3-BF3AC4BC5C1A}"/>
                                            </p:graphicEl>
                                          </p:spTgt>
                                        </p:tgtEl>
                                        <p:attrNameLst>
                                          <p:attrName>style.visibility</p:attrName>
                                        </p:attrNameLst>
                                      </p:cBhvr>
                                      <p:to>
                                        <p:strVal val="visible"/>
                                      </p:to>
                                    </p:set>
                                    <p:animEffect transition="in" filter="wipe(left)">
                                      <p:cBhvr>
                                        <p:cTn id="7" dur="1000"/>
                                        <p:tgtEl>
                                          <p:spTgt spid="10">
                                            <p:graphicEl>
                                              <a:dgm id="{82ED47FD-CD8E-4EC8-A7E3-BF3AC4BC5C1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graphicEl>
                                              <a:dgm id="{47532C4B-3878-428A-8004-5B62CE6D9B79}"/>
                                            </p:graphicEl>
                                          </p:spTgt>
                                        </p:tgtEl>
                                        <p:attrNameLst>
                                          <p:attrName>style.visibility</p:attrName>
                                        </p:attrNameLst>
                                      </p:cBhvr>
                                      <p:to>
                                        <p:strVal val="visible"/>
                                      </p:to>
                                    </p:set>
                                    <p:animEffect transition="in" filter="wipe(left)">
                                      <p:cBhvr>
                                        <p:cTn id="10" dur="1000"/>
                                        <p:tgtEl>
                                          <p:spTgt spid="10">
                                            <p:graphicEl>
                                              <a:dgm id="{47532C4B-3878-428A-8004-5B62CE6D9B79}"/>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graphicEl>
                                              <a:dgm id="{245B7B91-CE2A-4750-9224-5108F83CC00B}"/>
                                            </p:graphicEl>
                                          </p:spTgt>
                                        </p:tgtEl>
                                        <p:attrNameLst>
                                          <p:attrName>style.visibility</p:attrName>
                                        </p:attrNameLst>
                                      </p:cBhvr>
                                      <p:to>
                                        <p:strVal val="visible"/>
                                      </p:to>
                                    </p:set>
                                    <p:animEffect transition="in" filter="wipe(left)">
                                      <p:cBhvr>
                                        <p:cTn id="13" dur="1000"/>
                                        <p:tgtEl>
                                          <p:spTgt spid="10">
                                            <p:graphicEl>
                                              <a:dgm id="{245B7B91-CE2A-4750-9224-5108F83CC00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6949442" y="208640"/>
            <a:ext cx="4724400" cy="7078861"/>
          </a:xfrm>
          <a:prstGeom prst="rect">
            <a:avLst/>
          </a:prstGeom>
          <a:noFill/>
        </p:spPr>
        <p:txBody>
          <a:bodyPr wrap="square" rtlCol="0">
            <a:spAutoFit/>
          </a:bodyPr>
          <a:lstStyle/>
          <a:p>
            <a:pPr algn="ctr" defTabSz="287338"/>
            <a:r>
              <a:rPr lang="en-US" sz="2800" b="1" dirty="0">
                <a:solidFill>
                  <a:srgbClr val="92D050"/>
                </a:solidFill>
              </a:rPr>
              <a:t>7 Point Lesson Plan Template</a:t>
            </a:r>
            <a:br>
              <a:rPr lang="en-US" sz="2800" b="1" u="sng" dirty="0">
                <a:solidFill>
                  <a:srgbClr val="92D050"/>
                </a:solidFill>
              </a:rPr>
            </a:br>
            <a:r>
              <a:rPr lang="en-US" sz="2800" b="1" i="1" u="sng" dirty="0">
                <a:solidFill>
                  <a:srgbClr val="92D050"/>
                </a:solidFill>
              </a:rPr>
              <a:t>One Meeting at a Time!</a:t>
            </a:r>
            <a:br>
              <a:rPr lang="en-US" sz="2800" b="1" dirty="0">
                <a:solidFill>
                  <a:srgbClr val="92D050"/>
                </a:solidFill>
              </a:rPr>
            </a:br>
            <a:r>
              <a:rPr lang="en-US" sz="2400" b="1" dirty="0">
                <a:solidFill>
                  <a:srgbClr val="92D050"/>
                </a:solidFill>
              </a:rPr>
              <a:t>    </a:t>
            </a:r>
            <a:endParaRPr lang="en-US" sz="2800" b="1" dirty="0">
              <a:solidFill>
                <a:srgbClr val="92D050"/>
              </a:solidFill>
            </a:endParaRPr>
          </a:p>
          <a:p>
            <a:pPr marL="457200" indent="-457200">
              <a:buFont typeface="+mj-lt"/>
              <a:buAutoNum type="arabicPeriod"/>
            </a:pPr>
            <a:r>
              <a:rPr lang="en-US" sz="2400" b="1" dirty="0">
                <a:solidFill>
                  <a:srgbClr val="92D050"/>
                </a:solidFill>
              </a:rPr>
              <a:t>One minute intro of  topic.</a:t>
            </a:r>
          </a:p>
          <a:p>
            <a:pPr marL="457200" indent="-457200">
              <a:buFont typeface="+mj-lt"/>
              <a:buAutoNum type="arabicPeriod"/>
            </a:pPr>
            <a:r>
              <a:rPr lang="en-US" sz="2400" b="1" dirty="0">
                <a:solidFill>
                  <a:srgbClr val="92D050"/>
                </a:solidFill>
              </a:rPr>
              <a:t>Ask a relevant/easy question.</a:t>
            </a:r>
          </a:p>
          <a:p>
            <a:pPr marL="457200" indent="-457200">
              <a:buFont typeface="+mj-lt"/>
              <a:buAutoNum type="arabicPeriod"/>
            </a:pPr>
            <a:endParaRPr lang="en-US" sz="2400" b="1" dirty="0">
              <a:solidFill>
                <a:srgbClr val="92D050"/>
              </a:solidFill>
            </a:endParaRPr>
          </a:p>
          <a:p>
            <a:pPr marL="457200" indent="-457200" defTabSz="744538">
              <a:buFont typeface="+mj-lt"/>
              <a:buAutoNum type="arabicPeriod"/>
            </a:pPr>
            <a:r>
              <a:rPr lang="en-US" sz="2400" b="1" dirty="0">
                <a:solidFill>
                  <a:srgbClr val="92D050"/>
                </a:solidFill>
              </a:rPr>
              <a:t>Explain the question/answer.</a:t>
            </a:r>
          </a:p>
          <a:p>
            <a:pPr marL="457200" indent="-457200">
              <a:buFont typeface="+mj-lt"/>
              <a:buAutoNum type="arabicPeriod"/>
            </a:pPr>
            <a:r>
              <a:rPr lang="en-US" sz="2400" b="1" dirty="0">
                <a:solidFill>
                  <a:srgbClr val="92D050"/>
                </a:solidFill>
              </a:rPr>
              <a:t>Tell a story of relevance.</a:t>
            </a:r>
          </a:p>
          <a:p>
            <a:pPr marL="457200" indent="-457200">
              <a:buFont typeface="+mj-lt"/>
              <a:buAutoNum type="arabicPeriod"/>
            </a:pPr>
            <a:r>
              <a:rPr lang="en-US" sz="2400" b="1" dirty="0">
                <a:solidFill>
                  <a:srgbClr val="92D050"/>
                </a:solidFill>
              </a:rPr>
              <a:t>Direct Teach Key Points , </a:t>
            </a:r>
            <a:r>
              <a:rPr lang="en-US" sz="2400" b="1" dirty="0">
                <a:solidFill>
                  <a:srgbClr val="FFFF00"/>
                </a:solidFill>
              </a:rPr>
              <a:t>p.32</a:t>
            </a:r>
            <a:br>
              <a:rPr lang="en-US" sz="2400" b="1" dirty="0">
                <a:solidFill>
                  <a:srgbClr val="92D050"/>
                </a:solidFill>
              </a:rPr>
            </a:br>
            <a:r>
              <a:rPr lang="en-US" sz="2400" b="1" dirty="0">
                <a:solidFill>
                  <a:srgbClr val="92D050"/>
                </a:solidFill>
              </a:rPr>
              <a:t>       </a:t>
            </a:r>
            <a:r>
              <a:rPr lang="en-US" sz="2400" b="1" i="1" dirty="0">
                <a:solidFill>
                  <a:srgbClr val="92D050"/>
                </a:solidFill>
              </a:rPr>
              <a:t>(see Trainer's Guide)</a:t>
            </a:r>
            <a:r>
              <a:rPr lang="en-US" sz="2400" b="1" dirty="0">
                <a:solidFill>
                  <a:srgbClr val="92D050"/>
                </a:solidFill>
              </a:rPr>
              <a:t>,</a:t>
            </a:r>
            <a:br>
              <a:rPr lang="en-US" sz="2400" b="1" dirty="0">
                <a:solidFill>
                  <a:srgbClr val="92D050"/>
                </a:solidFill>
              </a:rPr>
            </a:br>
            <a:r>
              <a:rPr lang="en-US" sz="2400" b="1" dirty="0">
                <a:solidFill>
                  <a:srgbClr val="92D050"/>
                </a:solidFill>
              </a:rPr>
              <a:t>             integrating an exercise.</a:t>
            </a:r>
            <a:endParaRPr lang="en-US" sz="2400" b="1" i="1" dirty="0">
              <a:solidFill>
                <a:srgbClr val="92D050"/>
              </a:solidFill>
            </a:endParaRPr>
          </a:p>
          <a:p>
            <a:pPr marL="457200" indent="-457200" defTabSz="744538">
              <a:buFont typeface="+mj-lt"/>
              <a:buAutoNum type="arabicPeriod"/>
            </a:pPr>
            <a:endParaRPr lang="en-US" sz="2400" b="1" i="1" dirty="0">
              <a:solidFill>
                <a:srgbClr val="92D050"/>
              </a:solidFill>
            </a:endParaRPr>
          </a:p>
          <a:p>
            <a:pPr marL="457200" indent="-457200" defTabSz="744538">
              <a:buFont typeface="+mj-lt"/>
              <a:buAutoNum type="arabicPeriod"/>
            </a:pPr>
            <a:r>
              <a:rPr lang="en-US" sz="2400" b="1" dirty="0">
                <a:solidFill>
                  <a:srgbClr val="92D050"/>
                </a:solidFill>
              </a:rPr>
              <a:t>Summarize Key Points.</a:t>
            </a:r>
          </a:p>
          <a:p>
            <a:pPr marL="457200" indent="-457200" defTabSz="744538">
              <a:buFont typeface="+mj-lt"/>
              <a:buAutoNum type="arabicPeriod"/>
            </a:pPr>
            <a:r>
              <a:rPr lang="en-US" sz="2400" b="1" dirty="0">
                <a:solidFill>
                  <a:srgbClr val="92D050"/>
                </a:solidFill>
              </a:rPr>
              <a:t>Offer challenge:</a:t>
            </a:r>
            <a:br>
              <a:rPr lang="en-US" sz="2400" b="1" dirty="0">
                <a:solidFill>
                  <a:srgbClr val="92D050"/>
                </a:solidFill>
              </a:rPr>
            </a:br>
            <a:r>
              <a:rPr lang="en-US" sz="2400" b="1" dirty="0">
                <a:solidFill>
                  <a:srgbClr val="92D050"/>
                </a:solidFill>
              </a:rPr>
              <a:t>	“Activation Homework”</a:t>
            </a:r>
            <a:br>
              <a:rPr lang="en-US" sz="2000" b="1" dirty="0">
                <a:solidFill>
                  <a:srgbClr val="92D050"/>
                </a:solidFill>
              </a:rPr>
            </a:br>
            <a:endParaRPr lang="en-US" sz="2000" b="1" dirty="0">
              <a:solidFill>
                <a:srgbClr val="92D050"/>
              </a:solidFill>
            </a:endParaRPr>
          </a:p>
          <a:p>
            <a:pPr algn="ctr" defTabSz="744538"/>
            <a:r>
              <a:rPr lang="en-US" sz="3600" b="1" dirty="0">
                <a:solidFill>
                  <a:srgbClr val="92D050"/>
                </a:solidFill>
              </a:rPr>
              <a:t>DONE!</a:t>
            </a:r>
          </a:p>
          <a:p>
            <a:pPr algn="ctr"/>
            <a:r>
              <a:rPr lang="en-US" sz="400" b="1" i="1" dirty="0">
                <a:solidFill>
                  <a:srgbClr val="92D050"/>
                </a:solidFill>
              </a:rPr>
              <a:t>   </a:t>
            </a:r>
            <a:br>
              <a:rPr lang="en-US" sz="2800" b="1" i="1" dirty="0">
                <a:solidFill>
                  <a:srgbClr val="92D050"/>
                </a:solidFill>
              </a:rPr>
            </a:br>
            <a:endParaRPr lang="en-US" sz="2200" dirty="0">
              <a:solidFill>
                <a:srgbClr val="92D050"/>
              </a:solidFill>
            </a:endParaRPr>
          </a:p>
        </p:txBody>
      </p:sp>
      <p:pic>
        <p:nvPicPr>
          <p:cNvPr id="13" name="Picture 12"/>
          <p:cNvPicPr>
            <a:picLocks noChangeAspect="1"/>
          </p:cNvPicPr>
          <p:nvPr/>
        </p:nvPicPr>
        <p:blipFill>
          <a:blip r:embed="rId4"/>
          <a:stretch>
            <a:fillRect/>
          </a:stretch>
        </p:blipFill>
        <p:spPr>
          <a:xfrm rot="20812810">
            <a:off x="1537524" y="3151453"/>
            <a:ext cx="3410214" cy="4371249"/>
          </a:xfrm>
          <a:prstGeom prst="rect">
            <a:avLst/>
          </a:prstGeom>
          <a:ln>
            <a:noFill/>
          </a:ln>
          <a:effectLst>
            <a:outerShdw blurRad="292100" dist="139700" dir="2700000" algn="tl" rotWithShape="0">
              <a:srgbClr val="333333">
                <a:alpha val="65000"/>
              </a:srgbClr>
            </a:outerShdw>
          </a:effectLst>
        </p:spPr>
      </p:pic>
      <p:graphicFrame>
        <p:nvGraphicFramePr>
          <p:cNvPr id="4" name="Diagram 3"/>
          <p:cNvGraphicFramePr/>
          <p:nvPr>
            <p:extLst>
              <p:ext uri="{D42A27DB-BD31-4B8C-83A1-F6EECF244321}">
                <p14:modId xmlns:p14="http://schemas.microsoft.com/office/powerpoint/2010/main" val="3321002117"/>
              </p:ext>
            </p:extLst>
          </p:nvPr>
        </p:nvGraphicFramePr>
        <p:xfrm>
          <a:off x="594360" y="1157271"/>
          <a:ext cx="4218609" cy="259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p:cNvSpPr>
            <a:spLocks noGrp="1"/>
          </p:cNvSpPr>
          <p:nvPr>
            <p:ph type="dt" sz="half" idx="10"/>
          </p:nvPr>
        </p:nvSpPr>
        <p:spPr>
          <a:xfrm>
            <a:off x="-880343" y="6356350"/>
            <a:ext cx="1600200" cy="377825"/>
          </a:xfrm>
        </p:spPr>
        <p:txBody>
          <a:bodyPr/>
          <a:lstStyle/>
          <a:p>
            <a:fld id="{B67E4139-80AF-41D4-96EB-0ED50A829A49}" type="datetime12">
              <a:rPr lang="en-US" smtClean="0"/>
              <a:t>11:11 AM</a:t>
            </a:fld>
            <a:endParaRPr lang="en-US" dirty="0"/>
          </a:p>
        </p:txBody>
      </p:sp>
      <p:sp>
        <p:nvSpPr>
          <p:cNvPr id="3" name="Left Brace 2"/>
          <p:cNvSpPr/>
          <p:nvPr/>
        </p:nvSpPr>
        <p:spPr>
          <a:xfrm>
            <a:off x="6720842" y="1419738"/>
            <a:ext cx="228600" cy="838200"/>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5" name="Right Brace 4"/>
          <p:cNvSpPr/>
          <p:nvPr/>
        </p:nvSpPr>
        <p:spPr>
          <a:xfrm>
            <a:off x="11317431" y="1419738"/>
            <a:ext cx="152400" cy="8382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9" name="Left Brace 8"/>
          <p:cNvSpPr/>
          <p:nvPr/>
        </p:nvSpPr>
        <p:spPr>
          <a:xfrm>
            <a:off x="6720842" y="2623931"/>
            <a:ext cx="273756" cy="1976132"/>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0" name="Left Brace 9"/>
          <p:cNvSpPr/>
          <p:nvPr/>
        </p:nvSpPr>
        <p:spPr>
          <a:xfrm>
            <a:off x="6720842" y="4914997"/>
            <a:ext cx="273756" cy="990600"/>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1" name="Right Brace 10"/>
          <p:cNvSpPr/>
          <p:nvPr/>
        </p:nvSpPr>
        <p:spPr>
          <a:xfrm>
            <a:off x="11359763" y="2623930"/>
            <a:ext cx="167295" cy="1976131"/>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2" name="Right Brace 11"/>
          <p:cNvSpPr/>
          <p:nvPr/>
        </p:nvSpPr>
        <p:spPr>
          <a:xfrm>
            <a:off x="11359764" y="4914997"/>
            <a:ext cx="134056" cy="10668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24D148F-4932-46DB-9FD8-637604F5370B}"/>
              </a:ext>
            </a:extLst>
          </p:cNvPr>
          <p:cNvSpPr txBox="1"/>
          <p:nvPr/>
        </p:nvSpPr>
        <p:spPr>
          <a:xfrm>
            <a:off x="594360" y="374065"/>
            <a:ext cx="4876800" cy="1200329"/>
          </a:xfrm>
          <a:prstGeom prst="rect">
            <a:avLst/>
          </a:prstGeom>
          <a:noFill/>
        </p:spPr>
        <p:txBody>
          <a:bodyPr wrap="square" rtlCol="0">
            <a:spAutoFit/>
          </a:bodyPr>
          <a:lstStyle/>
          <a:p>
            <a:pPr algn="ctr"/>
            <a:r>
              <a:rPr lang="en-US" sz="3600" b="1" dirty="0">
                <a:solidFill>
                  <a:srgbClr val="92D050"/>
                </a:solidFill>
              </a:rPr>
              <a:t>How to EASILY Organize Any Single Lesson Plan</a:t>
            </a:r>
            <a:endParaRPr lang="en-US" sz="3600" b="1" i="1" dirty="0">
              <a:solidFill>
                <a:srgbClr val="92D050"/>
              </a:solidFill>
            </a:endParaRPr>
          </a:p>
        </p:txBody>
      </p:sp>
    </p:spTree>
    <p:custDataLst>
      <p:tags r:id="rId1"/>
    </p:custDataLst>
    <p:extLst>
      <p:ext uri="{BB962C8B-B14F-4D97-AF65-F5344CB8AC3E}">
        <p14:creationId xmlns:p14="http://schemas.microsoft.com/office/powerpoint/2010/main" val="281401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dgm id="{82ED47FD-CD8E-4EC8-A7E3-BF3AC4BC5C1A}"/>
                                            </p:graphicEl>
                                          </p:spTgt>
                                        </p:tgtEl>
                                        <p:attrNameLst>
                                          <p:attrName>style.visibility</p:attrName>
                                        </p:attrNameLst>
                                      </p:cBhvr>
                                      <p:to>
                                        <p:strVal val="visible"/>
                                      </p:to>
                                    </p:set>
                                    <p:animEffect transition="in" filter="wipe(left)">
                                      <p:cBhvr>
                                        <p:cTn id="7" dur="1000"/>
                                        <p:tgtEl>
                                          <p:spTgt spid="4">
                                            <p:graphicEl>
                                              <a:dgm id="{82ED47FD-CD8E-4EC8-A7E3-BF3AC4BC5C1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dgm id="{47532C4B-3878-428A-8004-5B62CE6D9B79}"/>
                                            </p:graphicEl>
                                          </p:spTgt>
                                        </p:tgtEl>
                                        <p:attrNameLst>
                                          <p:attrName>style.visibility</p:attrName>
                                        </p:attrNameLst>
                                      </p:cBhvr>
                                      <p:to>
                                        <p:strVal val="visible"/>
                                      </p:to>
                                    </p:set>
                                    <p:animEffect transition="in" filter="wipe(left)">
                                      <p:cBhvr>
                                        <p:cTn id="10" dur="1000"/>
                                        <p:tgtEl>
                                          <p:spTgt spid="4">
                                            <p:graphicEl>
                                              <a:dgm id="{47532C4B-3878-428A-8004-5B62CE6D9B79}"/>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dgm id="{245B7B91-CE2A-4750-9224-5108F83CC00B}"/>
                                            </p:graphicEl>
                                          </p:spTgt>
                                        </p:tgtEl>
                                        <p:attrNameLst>
                                          <p:attrName>style.visibility</p:attrName>
                                        </p:attrNameLst>
                                      </p:cBhvr>
                                      <p:to>
                                        <p:strVal val="visible"/>
                                      </p:to>
                                    </p:set>
                                    <p:animEffect transition="in" filter="wipe(left)">
                                      <p:cBhvr>
                                        <p:cTn id="13" dur="1000"/>
                                        <p:tgtEl>
                                          <p:spTgt spid="4">
                                            <p:graphicEl>
                                              <a:dgm id="{245B7B91-CE2A-4750-9224-5108F83CC00B}"/>
                                            </p:graphic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left)">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wipe(left)">
                                      <p:cBhvr>
                                        <p:cTn id="47" dur="500"/>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wipe(left)">
                                      <p:cBhvr>
                                        <p:cTn id="52" dur="500"/>
                                        <p:tgtEl>
                                          <p:spTgt spid="7">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animBg="1"/>
      <p:bldP spid="5" grpId="0" animBg="1"/>
      <p:bldP spid="9" grpId="0" animBg="1"/>
      <p:bldP spid="10"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92556" y="685801"/>
            <a:ext cx="4699244"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B299435D-E5EE-4D62-90D8-6FCF4F7B85AD}" type="datetime12">
              <a:rPr lang="en-US" smtClean="0"/>
              <a:t>11:11 AM</a:t>
            </a:fld>
            <a:endParaRPr lang="en-US"/>
          </a:p>
        </p:txBody>
      </p:sp>
      <p:sp>
        <p:nvSpPr>
          <p:cNvPr id="3" name="TextBox 2"/>
          <p:cNvSpPr txBox="1"/>
          <p:nvPr/>
        </p:nvSpPr>
        <p:spPr>
          <a:xfrm>
            <a:off x="5799423" y="54643"/>
            <a:ext cx="4792377" cy="584775"/>
          </a:xfrm>
          <a:prstGeom prst="rect">
            <a:avLst/>
          </a:prstGeom>
          <a:noFill/>
        </p:spPr>
        <p:txBody>
          <a:bodyPr wrap="square" rtlCol="0">
            <a:spAutoFit/>
          </a:bodyPr>
          <a:lstStyle/>
          <a:p>
            <a:pPr algn="ctr"/>
            <a:r>
              <a:rPr lang="en-US" sz="3200" b="1" dirty="0">
                <a:solidFill>
                  <a:srgbClr val="92D050"/>
                </a:solidFill>
              </a:rPr>
              <a:t>Trainer's Guide, Page 31</a:t>
            </a:r>
          </a:p>
        </p:txBody>
      </p:sp>
      <p:sp>
        <p:nvSpPr>
          <p:cNvPr id="7" name="TextBox 6">
            <a:extLst>
              <a:ext uri="{FF2B5EF4-FFF2-40B4-BE49-F238E27FC236}">
                <a16:creationId xmlns:a16="http://schemas.microsoft.com/office/drawing/2014/main" id="{816F76AA-63BF-4947-A947-566D7BEECD7A}"/>
              </a:ext>
            </a:extLst>
          </p:cNvPr>
          <p:cNvSpPr txBox="1"/>
          <p:nvPr/>
        </p:nvSpPr>
        <p:spPr>
          <a:xfrm>
            <a:off x="594360" y="374065"/>
            <a:ext cx="4876800" cy="1200329"/>
          </a:xfrm>
          <a:prstGeom prst="rect">
            <a:avLst/>
          </a:prstGeom>
          <a:noFill/>
        </p:spPr>
        <p:txBody>
          <a:bodyPr wrap="square" rtlCol="0">
            <a:spAutoFit/>
          </a:bodyPr>
          <a:lstStyle/>
          <a:p>
            <a:pPr algn="ctr"/>
            <a:r>
              <a:rPr lang="en-US" sz="3600" b="1" dirty="0">
                <a:solidFill>
                  <a:srgbClr val="92D050"/>
                </a:solidFill>
              </a:rPr>
              <a:t>How to EASILY Organize Any Single Lesson Plan</a:t>
            </a:r>
            <a:endParaRPr lang="en-US" sz="3600" b="1" i="1" dirty="0">
              <a:solidFill>
                <a:srgbClr val="92D050"/>
              </a:solidFill>
            </a:endParaRPr>
          </a:p>
        </p:txBody>
      </p:sp>
      <p:pic>
        <p:nvPicPr>
          <p:cNvPr id="9" name="Picture 8">
            <a:extLst>
              <a:ext uri="{FF2B5EF4-FFF2-40B4-BE49-F238E27FC236}">
                <a16:creationId xmlns:a16="http://schemas.microsoft.com/office/drawing/2014/main" id="{DF32EE93-109D-4996-AF2F-8B272167C5A3}"/>
              </a:ext>
            </a:extLst>
          </p:cNvPr>
          <p:cNvPicPr>
            <a:picLocks noChangeAspect="1"/>
          </p:cNvPicPr>
          <p:nvPr/>
        </p:nvPicPr>
        <p:blipFill>
          <a:blip r:embed="rId5"/>
          <a:stretch>
            <a:fillRect/>
          </a:stretch>
        </p:blipFill>
        <p:spPr>
          <a:xfrm rot="20812810">
            <a:off x="1537524" y="3151453"/>
            <a:ext cx="3410214" cy="4371249"/>
          </a:xfrm>
          <a:prstGeom prst="rect">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7B3BF92D-EBE5-4AA2-B19D-E390625A0BA2}"/>
              </a:ext>
            </a:extLst>
          </p:cNvPr>
          <p:cNvGraphicFramePr/>
          <p:nvPr/>
        </p:nvGraphicFramePr>
        <p:xfrm>
          <a:off x="594360" y="1157271"/>
          <a:ext cx="4218609" cy="259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088860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graphicEl>
                                              <a:dgm id="{82ED47FD-CD8E-4EC8-A7E3-BF3AC4BC5C1A}"/>
                                            </p:graphicEl>
                                          </p:spTgt>
                                        </p:tgtEl>
                                        <p:attrNameLst>
                                          <p:attrName>style.visibility</p:attrName>
                                        </p:attrNameLst>
                                      </p:cBhvr>
                                      <p:to>
                                        <p:strVal val="visible"/>
                                      </p:to>
                                    </p:set>
                                    <p:animEffect transition="in" filter="wipe(left)">
                                      <p:cBhvr>
                                        <p:cTn id="7" dur="1000"/>
                                        <p:tgtEl>
                                          <p:spTgt spid="10">
                                            <p:graphicEl>
                                              <a:dgm id="{82ED47FD-CD8E-4EC8-A7E3-BF3AC4BC5C1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graphicEl>
                                              <a:dgm id="{47532C4B-3878-428A-8004-5B62CE6D9B79}"/>
                                            </p:graphicEl>
                                          </p:spTgt>
                                        </p:tgtEl>
                                        <p:attrNameLst>
                                          <p:attrName>style.visibility</p:attrName>
                                        </p:attrNameLst>
                                      </p:cBhvr>
                                      <p:to>
                                        <p:strVal val="visible"/>
                                      </p:to>
                                    </p:set>
                                    <p:animEffect transition="in" filter="wipe(left)">
                                      <p:cBhvr>
                                        <p:cTn id="10" dur="1000"/>
                                        <p:tgtEl>
                                          <p:spTgt spid="10">
                                            <p:graphicEl>
                                              <a:dgm id="{47532C4B-3878-428A-8004-5B62CE6D9B79}"/>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graphicEl>
                                              <a:dgm id="{245B7B91-CE2A-4750-9224-5108F83CC00B}"/>
                                            </p:graphicEl>
                                          </p:spTgt>
                                        </p:tgtEl>
                                        <p:attrNameLst>
                                          <p:attrName>style.visibility</p:attrName>
                                        </p:attrNameLst>
                                      </p:cBhvr>
                                      <p:to>
                                        <p:strVal val="visible"/>
                                      </p:to>
                                    </p:set>
                                    <p:animEffect transition="in" filter="wipe(left)">
                                      <p:cBhvr>
                                        <p:cTn id="13" dur="1000"/>
                                        <p:tgtEl>
                                          <p:spTgt spid="10">
                                            <p:graphicEl>
                                              <a:dgm id="{245B7B91-CE2A-4750-9224-5108F83CC00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18F484-C299-4336-BE88-D78B8E12D8D1}"/>
              </a:ext>
            </a:extLst>
          </p:cNvPr>
          <p:cNvPicPr>
            <a:picLocks noChangeAspect="1"/>
          </p:cNvPicPr>
          <p:nvPr/>
        </p:nvPicPr>
        <p:blipFill>
          <a:blip r:embed="rId4"/>
          <a:stretch>
            <a:fillRect/>
          </a:stretch>
        </p:blipFill>
        <p:spPr>
          <a:xfrm>
            <a:off x="4200330" y="1562949"/>
            <a:ext cx="7072860" cy="3882813"/>
          </a:xfrm>
          <a:prstGeom prst="rect">
            <a:avLst/>
          </a:prstGeom>
        </p:spPr>
      </p:pic>
      <p:sp>
        <p:nvSpPr>
          <p:cNvPr id="5" name="Content Placeholder 4"/>
          <p:cNvSpPr>
            <a:spLocks noGrp="1"/>
          </p:cNvSpPr>
          <p:nvPr>
            <p:ph idx="1"/>
          </p:nvPr>
        </p:nvSpPr>
        <p:spPr>
          <a:xfrm>
            <a:off x="4200330" y="166429"/>
            <a:ext cx="7520953" cy="1412023"/>
          </a:xfrm>
        </p:spPr>
        <p:txBody>
          <a:bodyPr>
            <a:noAutofit/>
          </a:bodyPr>
          <a:lstStyle/>
          <a:p>
            <a:pPr marL="0" indent="0">
              <a:lnSpc>
                <a:spcPct val="100000"/>
              </a:lnSpc>
              <a:spcAft>
                <a:spcPts val="600"/>
              </a:spcAft>
              <a:buNone/>
            </a:pPr>
            <a:r>
              <a:rPr lang="en-US" sz="3200" b="1" i="1" dirty="0">
                <a:solidFill>
                  <a:srgbClr val="92D050"/>
                </a:solidFill>
                <a:latin typeface="Calibri" panose="020F0502020204030204" pitchFamily="34" charset="0"/>
                <a:cs typeface="Calibri" panose="020F0502020204030204" pitchFamily="34" charset="0"/>
              </a:rPr>
              <a:t>HAY HOUSE Online Video Course, for LIFE!</a:t>
            </a:r>
            <a:br>
              <a:rPr lang="en-US" sz="3200" b="1" i="1" dirty="0">
                <a:solidFill>
                  <a:srgbClr val="92D050"/>
                </a:solidFill>
                <a:latin typeface="Calibri" panose="020F0502020204030204" pitchFamily="34" charset="0"/>
                <a:cs typeface="Calibri" panose="020F0502020204030204" pitchFamily="34" charset="0"/>
              </a:rPr>
            </a:br>
            <a:r>
              <a:rPr lang="en-US" sz="3200" b="1" i="1" dirty="0">
                <a:solidFill>
                  <a:srgbClr val="92D050"/>
                </a:solidFill>
                <a:latin typeface="Calibri" panose="020F0502020204030204" pitchFamily="34" charset="0"/>
                <a:cs typeface="Calibri" panose="020F0502020204030204" pitchFamily="34" charset="0"/>
              </a:rPr>
              <a:t>   </a:t>
            </a:r>
            <a:r>
              <a:rPr lang="en-US" sz="4000" b="1" i="1" dirty="0">
                <a:solidFill>
                  <a:srgbClr val="FFFF00"/>
                </a:solidFill>
                <a:latin typeface="Calibri" panose="020F0502020204030204" pitchFamily="34" charset="0"/>
                <a:cs typeface="Calibri" panose="020F0502020204030204" pitchFamily="34" charset="0"/>
              </a:rPr>
              <a:t>$900 OFF for IPPIES…..only $99</a:t>
            </a:r>
            <a:endParaRPr lang="en-US" sz="3200" b="1" i="1" dirty="0">
              <a:solidFill>
                <a:srgbClr val="FFFF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A16F301-2E63-4E71-B418-2C082F001630}"/>
              </a:ext>
            </a:extLst>
          </p:cNvPr>
          <p:cNvPicPr>
            <a:picLocks noChangeAspect="1"/>
          </p:cNvPicPr>
          <p:nvPr/>
        </p:nvPicPr>
        <p:blipFill>
          <a:blip r:embed="rId5"/>
          <a:stretch>
            <a:fillRect/>
          </a:stretch>
        </p:blipFill>
        <p:spPr>
          <a:xfrm rot="20853029">
            <a:off x="77631" y="1761267"/>
            <a:ext cx="3704451" cy="527928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C1C1B3F-F38F-40BF-A4EF-22ADD6AC6851}"/>
              </a:ext>
            </a:extLst>
          </p:cNvPr>
          <p:cNvSpPr/>
          <p:nvPr/>
        </p:nvSpPr>
        <p:spPr>
          <a:xfrm>
            <a:off x="6096000" y="5445762"/>
            <a:ext cx="4913541" cy="492443"/>
          </a:xfrm>
          <a:prstGeom prst="rect">
            <a:avLst/>
          </a:prstGeom>
        </p:spPr>
        <p:txBody>
          <a:bodyPr wrap="square">
            <a:spAutoFit/>
          </a:bodyPr>
          <a:lstStyle/>
          <a:p>
            <a:r>
              <a:rPr lang="en-US" sz="2600" u="sng" dirty="0">
                <a:solidFill>
                  <a:srgbClr val="92D050"/>
                </a:solidFill>
                <a:latin typeface="Calibri" panose="020F0502020204030204" pitchFamily="34" charset="0"/>
                <a:ea typeface="Calibri" panose="020F0502020204030204" pitchFamily="34" charset="0"/>
                <a:hlinkClick r:id="rId6"/>
              </a:rPr>
              <a:t>hayhouseu.com/trainer</a:t>
            </a:r>
            <a:endParaRPr lang="en-US" sz="2600" dirty="0">
              <a:solidFill>
                <a:srgbClr val="92D050"/>
              </a:solidFill>
            </a:endParaRPr>
          </a:p>
        </p:txBody>
      </p:sp>
      <p:sp>
        <p:nvSpPr>
          <p:cNvPr id="11" name="Title 1">
            <a:extLst>
              <a:ext uri="{FF2B5EF4-FFF2-40B4-BE49-F238E27FC236}">
                <a16:creationId xmlns:a16="http://schemas.microsoft.com/office/drawing/2014/main" id="{9CBE85D4-D597-4F24-8D4D-8EE47E50B017}"/>
              </a:ext>
            </a:extLst>
          </p:cNvPr>
          <p:cNvSpPr txBox="1">
            <a:spLocks/>
          </p:cNvSpPr>
          <p:nvPr/>
        </p:nvSpPr>
        <p:spPr>
          <a:xfrm>
            <a:off x="969657" y="-817283"/>
            <a:ext cx="2949242"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kern="1200">
                <a:solidFill>
                  <a:schemeClr val="tx1"/>
                </a:solidFill>
                <a:latin typeface="Georgia" pitchFamily="18" charset="0"/>
                <a:ea typeface="+mj-ea"/>
                <a:cs typeface="+mj-cs"/>
              </a:defRPr>
            </a:lvl1pPr>
          </a:lstStyle>
          <a:p>
            <a:r>
              <a:rPr lang="en-US" b="1" dirty="0">
                <a:solidFill>
                  <a:srgbClr val="FF0000"/>
                </a:solidFill>
                <a:effectLst>
                  <a:outerShdw blurRad="38100" dist="38100" dir="2700000" algn="tl">
                    <a:srgbClr val="000000">
                      <a:alpha val="43137"/>
                    </a:srgbClr>
                  </a:outerShdw>
                </a:effectLst>
                <a:latin typeface="+mn-lt"/>
              </a:rPr>
              <a:t>JUST FOR IPPIES!</a:t>
            </a:r>
          </a:p>
        </p:txBody>
      </p:sp>
    </p:spTree>
    <p:custDataLst>
      <p:tags r:id="rId1"/>
    </p:custDataLst>
    <p:extLst>
      <p:ext uri="{BB962C8B-B14F-4D97-AF65-F5344CB8AC3E}">
        <p14:creationId xmlns:p14="http://schemas.microsoft.com/office/powerpoint/2010/main" val="45405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1673" y="1066800"/>
            <a:ext cx="7536873" cy="1673187"/>
          </a:xfrm>
        </p:spPr>
        <p:txBody>
          <a:bodyPr>
            <a:noAutofit/>
          </a:bodyPr>
          <a:lstStyle/>
          <a:p>
            <a:pPr marL="0" indent="0" algn="ctr">
              <a:lnSpc>
                <a:spcPct val="100000"/>
              </a:lnSpc>
              <a:spcAft>
                <a:spcPts val="600"/>
              </a:spcAft>
              <a:buNone/>
            </a:pPr>
            <a:r>
              <a:rPr lang="en-US" sz="5400" b="1" i="1" dirty="0">
                <a:latin typeface="Calibri" panose="020F0502020204030204" pitchFamily="34" charset="0"/>
                <a:cs typeface="Calibri" panose="020F0502020204030204" pitchFamily="34" charset="0"/>
              </a:rPr>
              <a:t>Trailblazer Master Class</a:t>
            </a:r>
          </a:p>
          <a:p>
            <a:pPr marL="0" indent="0" algn="ctr">
              <a:lnSpc>
                <a:spcPct val="100000"/>
              </a:lnSpc>
              <a:spcAft>
                <a:spcPts val="600"/>
              </a:spcAft>
              <a:buNone/>
            </a:pPr>
            <a:r>
              <a:rPr lang="en-US" sz="2400" b="1" i="1" dirty="0">
                <a:solidFill>
                  <a:srgbClr val="92D050"/>
                </a:solidFill>
                <a:latin typeface="Calibri" panose="020F0502020204030204" pitchFamily="34" charset="0"/>
                <a:cs typeface="Calibri" panose="020F0502020204030204" pitchFamily="34" charset="0"/>
              </a:rPr>
              <a:t>Personalized, optional support to help you get started!</a:t>
            </a:r>
          </a:p>
        </p:txBody>
      </p:sp>
      <p:sp>
        <p:nvSpPr>
          <p:cNvPr id="10" name="Content Placeholder 4">
            <a:extLst>
              <a:ext uri="{FF2B5EF4-FFF2-40B4-BE49-F238E27FC236}">
                <a16:creationId xmlns:a16="http://schemas.microsoft.com/office/drawing/2014/main" id="{0C30271D-411E-431D-B9CC-E4B9301BBBFC}"/>
              </a:ext>
            </a:extLst>
          </p:cNvPr>
          <p:cNvSpPr txBox="1">
            <a:spLocks/>
          </p:cNvSpPr>
          <p:nvPr/>
        </p:nvSpPr>
        <p:spPr>
          <a:xfrm>
            <a:off x="918664" y="2739987"/>
            <a:ext cx="11295148" cy="2985385"/>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742950" indent="-742950">
              <a:spcAft>
                <a:spcPts val="600"/>
              </a:spcAft>
              <a:buFont typeface="+mj-lt"/>
              <a:buAutoNum type="arabicPeriod"/>
            </a:pPr>
            <a:r>
              <a:rPr lang="en-US" sz="3600" b="1" i="1" dirty="0">
                <a:solidFill>
                  <a:srgbClr val="92D050"/>
                </a:solidFill>
                <a:latin typeface="Calibri" panose="020F0502020204030204" pitchFamily="34" charset="0"/>
                <a:cs typeface="Calibri" panose="020F0502020204030204" pitchFamily="34" charset="0"/>
              </a:rPr>
              <a:t>$90 for 90 Days of Mentoring</a:t>
            </a:r>
          </a:p>
          <a:p>
            <a:pPr marL="742950" indent="-742950">
              <a:spcAft>
                <a:spcPts val="600"/>
              </a:spcAft>
              <a:buFont typeface="+mj-lt"/>
              <a:buAutoNum type="arabicPeriod"/>
            </a:pPr>
            <a:r>
              <a:rPr lang="en-US" sz="3600" b="1" i="1" dirty="0">
                <a:solidFill>
                  <a:srgbClr val="92D050"/>
                </a:solidFill>
                <a:latin typeface="Calibri" panose="020F0502020204030204" pitchFamily="34" charset="0"/>
                <a:cs typeface="Calibri" panose="020F0502020204030204" pitchFamily="34" charset="0"/>
              </a:rPr>
              <a:t>Private Facebook Community</a:t>
            </a:r>
          </a:p>
          <a:p>
            <a:pPr marL="742950" indent="-742950">
              <a:spcAft>
                <a:spcPts val="600"/>
              </a:spcAft>
              <a:buFont typeface="+mj-lt"/>
              <a:buAutoNum type="arabicPeriod"/>
            </a:pPr>
            <a:r>
              <a:rPr lang="en-US" sz="3600" b="1" i="1" dirty="0">
                <a:solidFill>
                  <a:srgbClr val="92D050"/>
                </a:solidFill>
                <a:latin typeface="Calibri" panose="020F0502020204030204" pitchFamily="34" charset="0"/>
                <a:cs typeface="Calibri" panose="020F0502020204030204" pitchFamily="34" charset="0"/>
              </a:rPr>
              <a:t>Trailblazer give weekly FB LIVE lessons</a:t>
            </a:r>
          </a:p>
          <a:p>
            <a:pPr marL="742950" indent="-742950">
              <a:spcAft>
                <a:spcPts val="600"/>
              </a:spcAft>
              <a:buFont typeface="+mj-lt"/>
              <a:buAutoNum type="arabicPeriod"/>
            </a:pPr>
            <a:r>
              <a:rPr lang="en-US" sz="3600" b="1" i="1" dirty="0">
                <a:solidFill>
                  <a:srgbClr val="92D050"/>
                </a:solidFill>
                <a:latin typeface="Calibri" panose="020F0502020204030204" pitchFamily="34" charset="0"/>
                <a:cs typeface="Calibri" panose="020F0502020204030204" pitchFamily="34" charset="0"/>
              </a:rPr>
              <a:t>Ask personalized questions, get immediate answers</a:t>
            </a:r>
          </a:p>
          <a:p>
            <a:pPr marL="742950" indent="-742950">
              <a:spcAft>
                <a:spcPts val="600"/>
              </a:spcAft>
              <a:buFont typeface="+mj-lt"/>
              <a:buAutoNum type="arabicPeriod"/>
            </a:pPr>
            <a:r>
              <a:rPr lang="en-US" sz="3600" b="1" i="1" dirty="0">
                <a:solidFill>
                  <a:srgbClr val="92D050"/>
                </a:solidFill>
                <a:latin typeface="Calibri" panose="020F0502020204030204" pitchFamily="34" charset="0"/>
                <a:cs typeface="Calibri" panose="020F0502020204030204" pitchFamily="34" charset="0"/>
              </a:rPr>
              <a:t>Like having your own personal IP coach!</a:t>
            </a:r>
          </a:p>
        </p:txBody>
      </p:sp>
      <p:pic>
        <p:nvPicPr>
          <p:cNvPr id="7" name="Picture 4">
            <a:extLst>
              <a:ext uri="{FF2B5EF4-FFF2-40B4-BE49-F238E27FC236}">
                <a16:creationId xmlns:a16="http://schemas.microsoft.com/office/drawing/2014/main" id="{A16674F4-AE04-4526-A625-2F9B3EB95EB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43800" y="914400"/>
            <a:ext cx="4051300" cy="1431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89129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left)">
                                      <p:cBhvr>
                                        <p:cTn id="19" dur="500"/>
                                        <p:tgtEl>
                                          <p:spTgt spid="10">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wipe(left)">
                                      <p:cBhvr>
                                        <p:cTn id="2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C668FA-2417-47B5-B454-2D55FC17FF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10" descr="A close up of a watch&#10;&#10;Description generated with high confidence">
            <a:extLst>
              <a:ext uri="{FF2B5EF4-FFF2-40B4-BE49-F238E27FC236}">
                <a16:creationId xmlns:a16="http://schemas.microsoft.com/office/drawing/2014/main" id="{97FEBA57-8992-46BB-BCF0-5A83FE8E01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2B4CDDF6-55C3-415A-8D8B-7E03C3D616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mountain&#10;&#10;Description generated with high confidence">
            <a:extLst>
              <a:ext uri="{FF2B5EF4-FFF2-40B4-BE49-F238E27FC236}">
                <a16:creationId xmlns:a16="http://schemas.microsoft.com/office/drawing/2014/main" id="{3C08F9E8-41C6-4E35-B27C-53B096538AB2}"/>
              </a:ext>
            </a:extLst>
          </p:cNvPr>
          <p:cNvPicPr>
            <a:picLocks noChangeAspect="1"/>
          </p:cNvPicPr>
          <p:nvPr/>
        </p:nvPicPr>
        <p:blipFill>
          <a:blip r:embed="rId3"/>
          <a:stretch>
            <a:fillRect/>
          </a:stretch>
        </p:blipFill>
        <p:spPr>
          <a:xfrm>
            <a:off x="795569" y="1387663"/>
            <a:ext cx="10586507" cy="4075805"/>
          </a:xfrm>
          <a:prstGeom prst="rect">
            <a:avLst/>
          </a:prstGeom>
        </p:spPr>
      </p:pic>
    </p:spTree>
    <p:extLst>
      <p:ext uri="{BB962C8B-B14F-4D97-AF65-F5344CB8AC3E}">
        <p14:creationId xmlns:p14="http://schemas.microsoft.com/office/powerpoint/2010/main" val="3489919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3" name="Picture 12" descr="A close up of a watch&#10;&#10;Description generated with high confidence">
            <a:extLst>
              <a:ext uri="{FF2B5EF4-FFF2-40B4-BE49-F238E27FC236}">
                <a16:creationId xmlns:a16="http://schemas.microsoft.com/office/drawing/2014/main" id="{5C819037-A607-4A7B-ADF1-B04516199C8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F8C668FA-2417-47B5-B454-2D55FC17FF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7" name="Picture 16" descr="A close up of a watch&#10;&#10;Description generated with high confidence">
            <a:extLst>
              <a:ext uri="{FF2B5EF4-FFF2-40B4-BE49-F238E27FC236}">
                <a16:creationId xmlns:a16="http://schemas.microsoft.com/office/drawing/2014/main" id="{97FEBA57-8992-46BB-BCF0-5A83FE8E01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2B4CDDF6-55C3-415A-8D8B-7E03C3D616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generated with very high confidence">
            <a:extLst>
              <a:ext uri="{FF2B5EF4-FFF2-40B4-BE49-F238E27FC236}">
                <a16:creationId xmlns:a16="http://schemas.microsoft.com/office/drawing/2014/main" id="{6A2BC694-F31A-45DF-A178-BF370B4BA042}"/>
              </a:ext>
            </a:extLst>
          </p:cNvPr>
          <p:cNvPicPr>
            <a:picLocks noChangeAspect="1"/>
          </p:cNvPicPr>
          <p:nvPr/>
        </p:nvPicPr>
        <p:blipFill>
          <a:blip r:embed="rId5"/>
          <a:stretch>
            <a:fillRect/>
          </a:stretch>
        </p:blipFill>
        <p:spPr>
          <a:xfrm>
            <a:off x="795569" y="1387663"/>
            <a:ext cx="10586507" cy="4075805"/>
          </a:xfrm>
          <a:prstGeom prst="rect">
            <a:avLst/>
          </a:prstGeom>
        </p:spPr>
      </p:pic>
    </p:spTree>
    <p:custDataLst>
      <p:tags r:id="rId1"/>
    </p:custDataLst>
    <p:extLst>
      <p:ext uri="{BB962C8B-B14F-4D97-AF65-F5344CB8AC3E}">
        <p14:creationId xmlns:p14="http://schemas.microsoft.com/office/powerpoint/2010/main" val="2827915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eoimages.gsfc.nasa.gov/images/imagerecords/57000/57723/globe_west_2048.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27000" y="-102711"/>
            <a:ext cx="2971800" cy="29146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1020298" y="1972994"/>
            <a:ext cx="11171702" cy="4885006"/>
          </a:xfrm>
        </p:spPr>
        <p:txBody>
          <a:bodyPr>
            <a:noAutofit/>
          </a:bodyPr>
          <a:lstStyle/>
          <a:p>
            <a:r>
              <a:rPr lang="en-US" b="1" dirty="0">
                <a:solidFill>
                  <a:srgbClr val="92D050"/>
                </a:solidFill>
                <a:latin typeface="+mn-lt"/>
              </a:rPr>
              <a:t>					</a:t>
            </a:r>
            <a:r>
              <a:rPr lang="en-US" sz="3600" b="1" cap="none" dirty="0">
                <a:solidFill>
                  <a:srgbClr val="92D050"/>
                </a:solidFill>
                <a:latin typeface="Calibri" pitchFamily="34" charset="0"/>
              </a:rPr>
              <a:t>To clarify "eternal" just a smidge...</a:t>
            </a:r>
          </a:p>
          <a:p>
            <a:r>
              <a:rPr lang="en-US" sz="3200" cap="none" dirty="0">
                <a:solidFill>
                  <a:srgbClr val="92D050"/>
                </a:solidFill>
                <a:latin typeface="Calibri" pitchFamily="34" charset="0"/>
              </a:rPr>
              <a:t>				Once the river of time has rounded her final bend, and the last star in the sky has  brightened its last night, and every child who may ever be conceived has been given ten thousand names...</a:t>
            </a:r>
          </a:p>
          <a:p>
            <a:pPr algn="ctr"/>
            <a:r>
              <a:rPr lang="en-US" sz="3600" i="1" cap="none" dirty="0">
                <a:solidFill>
                  <a:srgbClr val="92D050"/>
                </a:solidFill>
                <a:latin typeface="Calibri" pitchFamily="34" charset="0"/>
              </a:rPr>
              <a:t>…We will have just begun.</a:t>
            </a:r>
          </a:p>
          <a:p>
            <a:pPr algn="ctr"/>
            <a:r>
              <a:rPr lang="en-US" sz="3200" cap="none" dirty="0">
                <a:solidFill>
                  <a:srgbClr val="92D050"/>
                </a:solidFill>
                <a:latin typeface="Calibri" pitchFamily="34" charset="0"/>
              </a:rPr>
              <a:t>Got time?</a:t>
            </a:r>
            <a:br>
              <a:rPr lang="en-US" sz="3200" cap="none" dirty="0">
                <a:solidFill>
                  <a:srgbClr val="92D050"/>
                </a:solidFill>
                <a:latin typeface="Calibri" pitchFamily="34" charset="0"/>
              </a:rPr>
            </a:br>
            <a:r>
              <a:rPr lang="en-US" sz="3200" cap="none" dirty="0">
                <a:solidFill>
                  <a:srgbClr val="92D050"/>
                </a:solidFill>
                <a:latin typeface="Calibri" pitchFamily="34" charset="0"/>
              </a:rPr>
              <a:t>The Universe</a:t>
            </a:r>
          </a:p>
        </p:txBody>
      </p:sp>
      <p:sp>
        <p:nvSpPr>
          <p:cNvPr id="4" name="TextBox 3"/>
          <p:cNvSpPr txBox="1"/>
          <p:nvPr/>
        </p:nvSpPr>
        <p:spPr>
          <a:xfrm>
            <a:off x="4533900" y="1258211"/>
            <a:ext cx="70993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rPr>
              <a:t>A </a:t>
            </a:r>
            <a:r>
              <a:rPr lang="en-US" sz="3600" b="1" i="1" dirty="0">
                <a:solidFill>
                  <a:srgbClr val="FFFF00"/>
                </a:solidFill>
                <a:effectLst>
                  <a:outerShdw blurRad="38100" dist="38100" dir="2700000" algn="tl">
                    <a:srgbClr val="000000">
                      <a:alpha val="43137"/>
                    </a:srgbClr>
                  </a:outerShdw>
                </a:effectLst>
              </a:rPr>
              <a:t>Note from the Universe...</a:t>
            </a:r>
          </a:p>
        </p:txBody>
      </p:sp>
    </p:spTree>
    <p:extLst>
      <p:ext uri="{BB962C8B-B14F-4D97-AF65-F5344CB8AC3E}">
        <p14:creationId xmlns:p14="http://schemas.microsoft.com/office/powerpoint/2010/main" val="200324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282" y="10783"/>
            <a:ext cx="6304648" cy="820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B6271CE8-7006-4FBD-8E5F-E973905E82C6}"/>
              </a:ext>
            </a:extLst>
          </p:cNvPr>
          <p:cNvSpPr>
            <a:spLocks noGrp="1"/>
          </p:cNvSpPr>
          <p:nvPr>
            <p:ph type="dt" sz="half" idx="10"/>
          </p:nvPr>
        </p:nvSpPr>
        <p:spPr/>
        <p:txBody>
          <a:bodyPr/>
          <a:lstStyle/>
          <a:p>
            <a:fld id="{8EF63969-7CB9-4003-87EB-38A32F340C1E}" type="datetime12">
              <a:rPr lang="en-US" smtClean="0"/>
              <a:t>11:11 AM</a:t>
            </a:fld>
            <a:endParaRPr lang="en-US" dirty="0"/>
          </a:p>
        </p:txBody>
      </p:sp>
      <p:sp>
        <p:nvSpPr>
          <p:cNvPr id="8" name="Slide Number Placeholder 7">
            <a:extLst>
              <a:ext uri="{FF2B5EF4-FFF2-40B4-BE49-F238E27FC236}">
                <a16:creationId xmlns:a16="http://schemas.microsoft.com/office/drawing/2014/main" id="{F6513624-3738-4A9A-8F31-877921537382}"/>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5" name="TextBox 4">
            <a:extLst>
              <a:ext uri="{FF2B5EF4-FFF2-40B4-BE49-F238E27FC236}">
                <a16:creationId xmlns:a16="http://schemas.microsoft.com/office/drawing/2014/main" id="{2F415F8B-95F4-4B12-9445-B60E5251C525}"/>
              </a:ext>
            </a:extLst>
          </p:cNvPr>
          <p:cNvSpPr txBox="1"/>
          <p:nvPr/>
        </p:nvSpPr>
        <p:spPr>
          <a:xfrm rot="20974626">
            <a:off x="-257710" y="1700089"/>
            <a:ext cx="6810460" cy="4401205"/>
          </a:xfrm>
          <a:prstGeom prst="rect">
            <a:avLst/>
          </a:prstGeom>
          <a:noFill/>
        </p:spPr>
        <p:txBody>
          <a:bodyPr wrap="square" rtlCol="0">
            <a:spAutoFit/>
          </a:bodyPr>
          <a:lstStyle/>
          <a:p>
            <a:pPr algn="ctr"/>
            <a:r>
              <a:rPr lang="en-US" sz="4000" dirty="0">
                <a:solidFill>
                  <a:srgbClr val="92D050"/>
                </a:solidFill>
              </a:rPr>
              <a:t>“Infinite Possibilities”</a:t>
            </a:r>
            <a:br>
              <a:rPr lang="en-US" sz="4000" dirty="0">
                <a:solidFill>
                  <a:srgbClr val="92D050"/>
                </a:solidFill>
              </a:rPr>
            </a:br>
            <a:r>
              <a:rPr lang="en-US" sz="4000" dirty="0">
                <a:solidFill>
                  <a:srgbClr val="92D050"/>
                </a:solidFill>
              </a:rPr>
              <a:t> is Evidence Based… </a:t>
            </a:r>
          </a:p>
          <a:p>
            <a:pPr algn="ctr"/>
            <a:endParaRPr lang="en-US" sz="4000" i="1" dirty="0">
              <a:solidFill>
                <a:srgbClr val="92D050"/>
              </a:solidFill>
            </a:endParaRPr>
          </a:p>
          <a:p>
            <a:pPr algn="ctr"/>
            <a:r>
              <a:rPr lang="en-US" sz="4000" i="1" dirty="0">
                <a:solidFill>
                  <a:srgbClr val="FFFF00"/>
                </a:solidFill>
              </a:rPr>
              <a:t>Lean in with something gentle: </a:t>
            </a:r>
            <a:br>
              <a:rPr lang="en-US" sz="4000" i="1" dirty="0">
                <a:solidFill>
                  <a:srgbClr val="FFFF00"/>
                </a:solidFill>
              </a:rPr>
            </a:br>
            <a:r>
              <a:rPr lang="en-US" sz="4000" i="1" dirty="0">
                <a:solidFill>
                  <a:srgbClr val="FFFF00"/>
                </a:solidFill>
              </a:rPr>
              <a:t>“Have you ever heard of athletes using creative visualization?”</a:t>
            </a:r>
          </a:p>
        </p:txBody>
      </p:sp>
    </p:spTree>
    <p:extLst>
      <p:ext uri="{BB962C8B-B14F-4D97-AF65-F5344CB8AC3E}">
        <p14:creationId xmlns:p14="http://schemas.microsoft.com/office/powerpoint/2010/main" val="348507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1F94DC1C-47D1-41D7-8B1B-9A036D6140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07" name="Picture 106">
            <a:extLst>
              <a:ext uri="{FF2B5EF4-FFF2-40B4-BE49-F238E27FC236}">
                <a16:creationId xmlns:a16="http://schemas.microsoft.com/office/drawing/2014/main" id="{811383CE-CE86-4E1C-B289-798EB9E6E0E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useBgFill="1">
        <p:nvSpPr>
          <p:cNvPr id="109" name="Freeform 5">
            <a:extLst>
              <a:ext uri="{FF2B5EF4-FFF2-40B4-BE49-F238E27FC236}">
                <a16:creationId xmlns:a16="http://schemas.microsoft.com/office/drawing/2014/main" id="{AC12A592-C02D-46EF-8E1F-9335DB8D7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1" name="Freeform 14">
            <a:extLst>
              <a:ext uri="{FF2B5EF4-FFF2-40B4-BE49-F238E27FC236}">
                <a16:creationId xmlns:a16="http://schemas.microsoft.com/office/drawing/2014/main" id="{24005816-5BCA-4665-8A58-5580F8E9C8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F07F359-8CA3-4854-91E7-EE600402051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14" name="Straight Connector 113">
              <a:extLst>
                <a:ext uri="{FF2B5EF4-FFF2-40B4-BE49-F238E27FC236}">
                  <a16:creationId xmlns:a16="http://schemas.microsoft.com/office/drawing/2014/main" id="{8A7FCE86-4904-4337-8D0A-3ABA73F609EF}"/>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32C234-504D-411A-A62B-C1CFD8CE74D5}"/>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81593A9-FD94-454C-9225-478E90706132}"/>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A3524A1-6DED-4D15-ADE5-F797DBCEC728}"/>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A8491CF-856E-4A54-84A5-45C558D41A7B}"/>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D63A388-BF18-4ABD-96E0-5946B1ABB1D6}"/>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CF6D779-BD20-4058-AC29-AF4E2510C2C2}"/>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189C0F2-FCB0-4636-9B05-F9FCBB2020A6}"/>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74CB59A-0AC3-4235-A93D-73EE12466967}"/>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B6E97A3-E95A-4D79-A8F8-1945EA2634FB}"/>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F4ABF86-0905-4DE8-8F0B-D10D3D6F9C4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FAAFEF7-DFA1-48C7-9E4E-FF7B1453C718}"/>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D828735-DFD9-4894-8461-77A2FB0C9276}"/>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A6C2585-E93E-489D-8819-FCEE3CFF11C5}"/>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57C1F25-FC5C-4082-B4F6-888F8E467EE5}"/>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5DF4BDB-CA1D-4DA1-8D26-6BAEE0A21AE7}"/>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315D2A0-DDA4-4A25-9CC7-7F90CCF0C409}"/>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5312B72-7E7D-4B0B-960E-7D7C9540EBDC}"/>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48B42BB-3C0E-4546-957B-AB593E308C93}"/>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37809D5-5F69-4BC6-A661-44B2A8A68220}"/>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269CB4C-8BB5-4F63-8961-7EB8FE56D44A}"/>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5E7B60C-3F52-49EA-99F5-BE42AF88DD33}"/>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C5E885C-0F0D-4E11-8B78-4CE951E2692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BFA6E20-F564-4CA4-9150-FDD50B02CD24}"/>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3C02C6B-B913-486F-ACAE-432DE1F7704D}"/>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6B5EE64-D401-45A4-82D4-85D4BF5C8EC6}"/>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F622D05-678C-405E-A74F-8D92A9C64438}"/>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8E01EF1-6517-49CC-9891-1BD6D0F49D00}"/>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C93E79A-63A6-4782-9D2C-BC50CD3B9444}"/>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6C4B4DB-9B57-4C69-96EB-3E1910CEF40A}"/>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BBDCDA7-4ECB-42B1-8524-3D30023D6B68}"/>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7483057-DCDA-4BC6-8E99-7EAD94E8786A}"/>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5C35A56-0BFD-443F-8C2B-CA73A3BFE9E5}"/>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14A0AE5-3A88-4D5D-845C-5E906888C81F}"/>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4D7BF13-EDB8-4740-A3C5-87E2E7C67669}"/>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6DAB64F-4B49-434F-BFB6-0BEB41AFB610}"/>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3B5AD9A-BDA6-42CE-A1C0-C07210307227}"/>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FD67DCC-475F-4BED-A634-FCDD63176BB5}"/>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D276E23-C86D-408D-821A-1E9A44CAEAFC}"/>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879A029-D911-41C4-B218-E41871762F3A}"/>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C7C9F5-65FB-4EF9-9AAD-F7E1FC14B84B}"/>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115B885-5742-431C-BA48-96FC1F6D2280}"/>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ACE37A6-0062-4B86-B4E6-18088040CDC9}"/>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A8679B4-56BA-43AB-A0A2-E2DA3E205303}"/>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0DE24D2-627B-4C47-A858-A572BCDBACF6}"/>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612A33E-5DE0-4E4D-9469-0BD0B3E0E72E}"/>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91673515-5E42-490F-85A0-45658D81C6CA}"/>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B048C17-3768-4DAF-A7AE-B2E71749702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AA4E6AA-9D65-4EED-91CB-87A5762ED0A4}"/>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B48B9EB-BBF2-48D7-A1D7-720D94506BF3}"/>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1492B79-7338-4309-8667-BB29A7BC7B07}"/>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352FD87-EC9C-4EB5-9ACC-A152F78FC815}"/>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F2CEA1F-EFA8-4353-B5F8-CCE27955A123}"/>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3E2723F-2530-4636-9A19-8F11B156628C}"/>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A9EE901-51C9-4292-BB45-5EDB8568A000}"/>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555407C2-7321-48CD-811F-92C71F701C28}"/>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5298A8A-2787-4153-BDA2-E939BFD51412}"/>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45057B3-3FAB-42ED-AF52-F00BB07FA52B}"/>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A3F09E9-F476-4352-90E3-6A15C74268B9}"/>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28F7C5C-CECC-45A8-8A1F-D679534D4CBA}"/>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FFDFE9C-2017-4831-9F1B-6A03B58B10DE}"/>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1BC942F-09CF-4A51-85A5-E23E2D71C8C8}"/>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456B520-137F-484D-A1B1-7DA5C3F823E6}"/>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ECA29F0-381E-4770-97BF-54C4E52201C4}"/>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43CCF9F-8F11-4676-82F3-DEE8A48C8567}"/>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FA620FD-6A45-4754-BF42-A9FA44966DD9}"/>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C4D38F3-F3A2-42F4-8B57-DE978EC4AD5A}"/>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C26D30E-A91E-4A5B-A419-0B9D79D57CED}"/>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DAB3EBC-722A-462E-AAAE-506E50038ED8}"/>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BAABC17-832F-48CF-B0D7-0F7DE54607F5}"/>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1FCA513-75D7-414B-BE8F-D780746A1A66}"/>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2EDEC73-B6F5-473F-934A-CEF57604A8A4}"/>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B987884-C452-4492-A9F8-2770D3373BF9}"/>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D978AF2-B7BB-4E05-81F1-1A5DBD1CB4EF}"/>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7AD4D45-C3AB-458E-B826-0FACBD0DF3AF}"/>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E15555-6738-463C-B7DF-86429F2F9677}"/>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E487172-B4C3-4D13-A562-EF0BA3DD961F}"/>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8E66297-1295-432A-AA84-7BB2341C1932}"/>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100" name="Picture 99">
            <a:extLst>
              <a:ext uri="{FF2B5EF4-FFF2-40B4-BE49-F238E27FC236}">
                <a16:creationId xmlns:a16="http://schemas.microsoft.com/office/drawing/2014/main" id="{84D005F7-F30D-4BB2-B9DA-518071D57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507" y="2559607"/>
            <a:ext cx="6302775" cy="2221726"/>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7A6B86BC-4485-4EEE-85B2-F4B5801BAE33}"/>
              </a:ext>
            </a:extLst>
          </p:cNvPr>
          <p:cNvSpPr>
            <a:spLocks noGrp="1"/>
          </p:cNvSpPr>
          <p:nvPr>
            <p:ph type="dt" sz="half" idx="10"/>
          </p:nvPr>
        </p:nvSpPr>
        <p:spPr>
          <a:xfrm>
            <a:off x="-653305" y="6297943"/>
            <a:ext cx="1600200" cy="377825"/>
          </a:xfrm>
        </p:spPr>
        <p:txBody>
          <a:bodyPr vert="horz" lIns="91440" tIns="45720" rIns="91440" bIns="45720" rtlCol="0" anchor="ctr">
            <a:normAutofit/>
          </a:bodyPr>
          <a:lstStyle/>
          <a:p>
            <a:pPr defTabSz="914400">
              <a:spcAft>
                <a:spcPts val="600"/>
              </a:spcAft>
            </a:pPr>
            <a:fld id="{DB33CD1A-5455-41CD-9973-1BA1D6630E44}" type="datetime12">
              <a:rPr lang="en-US">
                <a:solidFill>
                  <a:srgbClr val="FFFFFF"/>
                </a:solidFill>
              </a:rPr>
              <a:pPr defTabSz="914400">
                <a:spcAft>
                  <a:spcPts val="600"/>
                </a:spcAft>
              </a:pPr>
              <a:t>11:11 AM</a:t>
            </a:fld>
            <a:endParaRPr lang="en-US">
              <a:solidFill>
                <a:srgbClr val="FFFFFF"/>
              </a:solidFill>
            </a:endParaRPr>
          </a:p>
        </p:txBody>
      </p:sp>
      <p:sp>
        <p:nvSpPr>
          <p:cNvPr id="192" name="Title 1">
            <a:extLst>
              <a:ext uri="{FF2B5EF4-FFF2-40B4-BE49-F238E27FC236}">
                <a16:creationId xmlns:a16="http://schemas.microsoft.com/office/drawing/2014/main" id="{FBCED6EA-D2B7-44D9-BCED-774ED132591F}"/>
              </a:ext>
            </a:extLst>
          </p:cNvPr>
          <p:cNvSpPr>
            <a:spLocks noGrp="1"/>
          </p:cNvSpPr>
          <p:nvPr>
            <p:ph type="ctrTitle"/>
          </p:nvPr>
        </p:nvSpPr>
        <p:spPr>
          <a:xfrm>
            <a:off x="-130660" y="2032000"/>
            <a:ext cx="5223000" cy="2754575"/>
          </a:xfrm>
        </p:spPr>
        <p:txBody>
          <a:bodyPr>
            <a:normAutofit/>
          </a:bodyPr>
          <a:lstStyle/>
          <a:p>
            <a:pPr>
              <a:lnSpc>
                <a:spcPct val="90000"/>
              </a:lnSpc>
            </a:pPr>
            <a:r>
              <a:rPr lang="en-US" sz="4100" b="1" i="1" dirty="0">
                <a:solidFill>
                  <a:srgbClr val="FFFFFF"/>
                </a:solidFill>
              </a:rPr>
              <a:t>Certification conference</a:t>
            </a:r>
            <a:endParaRPr lang="en-US" sz="4100" b="1" dirty="0">
              <a:solidFill>
                <a:srgbClr val="FFFFFF"/>
              </a:solidFill>
            </a:endParaRPr>
          </a:p>
        </p:txBody>
      </p:sp>
    </p:spTree>
    <p:extLst>
      <p:ext uri="{BB962C8B-B14F-4D97-AF65-F5344CB8AC3E}">
        <p14:creationId xmlns:p14="http://schemas.microsoft.com/office/powerpoint/2010/main" val="1676549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94DC1C-47D1-41D7-8B1B-9A036D6140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11383CE-CE86-4E1C-B289-798EB9E6E0E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useBgFill="1">
        <p:nvSpPr>
          <p:cNvPr id="16" name="Freeform 5">
            <a:extLst>
              <a:ext uri="{FF2B5EF4-FFF2-40B4-BE49-F238E27FC236}">
                <a16:creationId xmlns:a16="http://schemas.microsoft.com/office/drawing/2014/main" id="{AC12A592-C02D-46EF-8E1F-9335DB8D7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8" name="Freeform 14">
            <a:extLst>
              <a:ext uri="{FF2B5EF4-FFF2-40B4-BE49-F238E27FC236}">
                <a16:creationId xmlns:a16="http://schemas.microsoft.com/office/drawing/2014/main" id="{24005816-5BCA-4665-8A58-5580F8E9C8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F07F359-8CA3-4854-91E7-EE600402051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1" name="Straight Connector 20">
              <a:extLst>
                <a:ext uri="{FF2B5EF4-FFF2-40B4-BE49-F238E27FC236}">
                  <a16:creationId xmlns:a16="http://schemas.microsoft.com/office/drawing/2014/main" id="{8A7FCE86-4904-4337-8D0A-3ABA73F609EF}"/>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32C234-504D-411A-A62B-C1CFD8CE74D5}"/>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1593A9-FD94-454C-9225-478E90706132}"/>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3524A1-6DED-4D15-ADE5-F797DBCEC728}"/>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8491CF-856E-4A54-84A5-45C558D41A7B}"/>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D63A388-BF18-4ABD-96E0-5946B1ABB1D6}"/>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F6D779-BD20-4058-AC29-AF4E2510C2C2}"/>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189C0F2-FCB0-4636-9B05-F9FCBB2020A6}"/>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4CB59A-0AC3-4235-A93D-73EE12466967}"/>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B6E97A3-E95A-4D79-A8F8-1945EA2634FB}"/>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4ABF86-0905-4DE8-8F0B-D10D3D6F9C4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AFEF7-DFA1-48C7-9E4E-FF7B1453C718}"/>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828735-DFD9-4894-8461-77A2FB0C9276}"/>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6C2585-E93E-489D-8819-FCEE3CFF11C5}"/>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7C1F25-FC5C-4082-B4F6-888F8E467EE5}"/>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5DF4BDB-CA1D-4DA1-8D26-6BAEE0A21AE7}"/>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15D2A0-DDA4-4A25-9CC7-7F90CCF0C409}"/>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312B72-7E7D-4B0B-960E-7D7C9540EBDC}"/>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48B42BB-3C0E-4546-957B-AB593E308C93}"/>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7809D5-5F69-4BC6-A661-44B2A8A68220}"/>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269CB4C-8BB5-4F63-8961-7EB8FE56D44A}"/>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E7B60C-3F52-49EA-99F5-BE42AF88DD33}"/>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5E885C-0F0D-4E11-8B78-4CE951E2692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BFA6E20-F564-4CA4-9150-FDD50B02CD24}"/>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3C02C6B-B913-486F-ACAE-432DE1F7704D}"/>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B5EE64-D401-45A4-82D4-85D4BF5C8EC6}"/>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F622D05-678C-405E-A74F-8D92A9C64438}"/>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E01EF1-6517-49CC-9891-1BD6D0F49D00}"/>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C93E79A-63A6-4782-9D2C-BC50CD3B9444}"/>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6C4B4DB-9B57-4C69-96EB-3E1910CEF40A}"/>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BBDCDA7-4ECB-42B1-8524-3D30023D6B68}"/>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483057-DCDA-4BC6-8E99-7EAD94E8786A}"/>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5C35A56-0BFD-443F-8C2B-CA73A3BFE9E5}"/>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4A0AE5-3A88-4D5D-845C-5E906888C81F}"/>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D7BF13-EDB8-4740-A3C5-87E2E7C67669}"/>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6DAB64F-4B49-434F-BFB6-0BEB41AFB610}"/>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B5AD9A-BDA6-42CE-A1C0-C07210307227}"/>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FD67DCC-475F-4BED-A634-FCDD63176BB5}"/>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D276E23-C86D-408D-821A-1E9A44CAEAFC}"/>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879A029-D911-41C4-B218-E41871762F3A}"/>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9C7C9F5-65FB-4EF9-9AAD-F7E1FC14B84B}"/>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15B885-5742-431C-BA48-96FC1F6D2280}"/>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ACE37A6-0062-4B86-B4E6-18088040CDC9}"/>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8679B4-56BA-43AB-A0A2-E2DA3E205303}"/>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0DE24D2-627B-4C47-A858-A572BCDBACF6}"/>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612A33E-5DE0-4E4D-9469-0BD0B3E0E72E}"/>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1673515-5E42-490F-85A0-45658D81C6CA}"/>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B048C17-3768-4DAF-A7AE-B2E71749702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AA4E6AA-9D65-4EED-91CB-87A5762ED0A4}"/>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B48B9EB-BBF2-48D7-A1D7-720D94506BF3}"/>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1492B79-7338-4309-8667-BB29A7BC7B07}"/>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352FD87-EC9C-4EB5-9ACC-A152F78FC815}"/>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F2CEA1F-EFA8-4353-B5F8-CCE27955A123}"/>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3E2723F-2530-4636-9A19-8F11B156628C}"/>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A9EE901-51C9-4292-BB45-5EDB8568A000}"/>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5407C2-7321-48CD-811F-92C71F701C28}"/>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5298A8A-2787-4153-BDA2-E939BFD51412}"/>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45057B3-3FAB-42ED-AF52-F00BB07FA52B}"/>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F09E9-F476-4352-90E3-6A15C74268B9}"/>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28F7C5C-CECC-45A8-8A1F-D679534D4CBA}"/>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FFDFE9C-2017-4831-9F1B-6A03B58B10DE}"/>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1BC942F-09CF-4A51-85A5-E23E2D71C8C8}"/>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456B520-137F-484D-A1B1-7DA5C3F823E6}"/>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ECA29F0-381E-4770-97BF-54C4E52201C4}"/>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43CCF9F-8F11-4676-82F3-DEE8A48C8567}"/>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FA620FD-6A45-4754-BF42-A9FA44966DD9}"/>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C4D38F3-F3A2-42F4-8B57-DE978EC4AD5A}"/>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C26D30E-A91E-4A5B-A419-0B9D79D57CED}"/>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DAB3EBC-722A-462E-AAAE-506E50038ED8}"/>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AABC17-832F-48CF-B0D7-0F7DE54607F5}"/>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1FCA513-75D7-414B-BE8F-D780746A1A66}"/>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EDEC73-B6F5-473F-934A-CEF57604A8A4}"/>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B987884-C452-4492-A9F8-2770D3373BF9}"/>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D978AF2-B7BB-4E05-81F1-1A5DBD1CB4EF}"/>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7AD4D45-C3AB-458E-B826-0FACBD0DF3AF}"/>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6E15555-6738-463C-B7DF-86429F2F9677}"/>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E487172-B4C3-4D13-A562-EF0BA3DD961F}"/>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8E66297-1295-432A-AA84-7BB2341C1932}"/>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3" name="Title 1"/>
          <p:cNvSpPr>
            <a:spLocks noGrp="1"/>
          </p:cNvSpPr>
          <p:nvPr>
            <p:ph type="ctrTitle"/>
          </p:nvPr>
        </p:nvSpPr>
        <p:spPr>
          <a:xfrm>
            <a:off x="102961" y="2041884"/>
            <a:ext cx="5223000" cy="1484937"/>
          </a:xfrm>
        </p:spPr>
        <p:txBody>
          <a:bodyPr>
            <a:normAutofit/>
          </a:bodyPr>
          <a:lstStyle/>
          <a:p>
            <a:pPr>
              <a:lnSpc>
                <a:spcPct val="90000"/>
              </a:lnSpc>
            </a:pPr>
            <a:r>
              <a:rPr lang="en-US" sz="4100" b="1" dirty="0">
                <a:solidFill>
                  <a:srgbClr val="FFFFFF"/>
                </a:solidFill>
              </a:rPr>
              <a:t>Workbook Review</a:t>
            </a:r>
            <a:br>
              <a:rPr lang="en-US" sz="4100" b="1" dirty="0">
                <a:solidFill>
                  <a:srgbClr val="FFFFFF"/>
                </a:solidFill>
              </a:rPr>
            </a:br>
            <a:r>
              <a:rPr lang="en-US" sz="4000" b="1" i="1" dirty="0">
                <a:solidFill>
                  <a:srgbClr val="FFFFFF"/>
                </a:solidFill>
              </a:rPr>
              <a:t>A </a:t>
            </a:r>
            <a:r>
              <a:rPr lang="en-US" sz="4000" b="1" i="1" dirty="0">
                <a:solidFill>
                  <a:srgbClr val="FFFF00"/>
                </a:solidFill>
              </a:rPr>
              <a:t>Replicable</a:t>
            </a:r>
            <a:r>
              <a:rPr lang="en-US" sz="4000" b="1" i="1" dirty="0">
                <a:solidFill>
                  <a:srgbClr val="FFFFFF"/>
                </a:solidFill>
              </a:rPr>
              <a:t> program</a:t>
            </a:r>
            <a:endParaRPr lang="en-US" sz="4100" b="1" i="1" dirty="0">
              <a:solidFill>
                <a:srgbClr val="FFFFFF"/>
              </a:solidFill>
            </a:endParaRPr>
          </a:p>
        </p:txBody>
      </p:sp>
      <p:sp>
        <p:nvSpPr>
          <p:cNvPr id="6" name="Date Placeholder 5">
            <a:extLst>
              <a:ext uri="{FF2B5EF4-FFF2-40B4-BE49-F238E27FC236}">
                <a16:creationId xmlns:a16="http://schemas.microsoft.com/office/drawing/2014/main" id="{7A6B86BC-4485-4EEE-85B2-F4B5801BAE33}"/>
              </a:ext>
            </a:extLst>
          </p:cNvPr>
          <p:cNvSpPr>
            <a:spLocks noGrp="1"/>
          </p:cNvSpPr>
          <p:nvPr>
            <p:ph type="dt" sz="half" idx="10"/>
          </p:nvPr>
        </p:nvSpPr>
        <p:spPr>
          <a:xfrm>
            <a:off x="-553821" y="6290370"/>
            <a:ext cx="1600200" cy="377825"/>
          </a:xfrm>
        </p:spPr>
        <p:txBody>
          <a:bodyPr>
            <a:normAutofit/>
          </a:bodyPr>
          <a:lstStyle/>
          <a:p>
            <a:pPr>
              <a:spcAft>
                <a:spcPts val="600"/>
              </a:spcAft>
            </a:pPr>
            <a:fld id="{DB33CD1A-5455-41CD-9973-1BA1D6630E44}" type="datetime12">
              <a:rPr lang="en-US">
                <a:solidFill>
                  <a:srgbClr val="FFFFFF"/>
                </a:solidFill>
              </a:rPr>
              <a:pPr>
                <a:spcAft>
                  <a:spcPts val="600"/>
                </a:spcAft>
              </a:pPr>
              <a:t>11:18 AM</a:t>
            </a:fld>
            <a:endParaRPr lang="en-US">
              <a:solidFill>
                <a:srgbClr val="FFFFFF"/>
              </a:solidFill>
            </a:endParaRPr>
          </a:p>
        </p:txBody>
      </p:sp>
      <p:sp>
        <p:nvSpPr>
          <p:cNvPr id="99" name="TextBox 98">
            <a:extLst>
              <a:ext uri="{FF2B5EF4-FFF2-40B4-BE49-F238E27FC236}">
                <a16:creationId xmlns:a16="http://schemas.microsoft.com/office/drawing/2014/main" id="{B8A2F4D0-00BC-4840-8DF5-85EE64C5D09D}"/>
              </a:ext>
            </a:extLst>
          </p:cNvPr>
          <p:cNvSpPr txBox="1"/>
          <p:nvPr/>
        </p:nvSpPr>
        <p:spPr>
          <a:xfrm>
            <a:off x="826341" y="3707987"/>
            <a:ext cx="3901440" cy="2062103"/>
          </a:xfrm>
          <a:prstGeom prst="rect">
            <a:avLst/>
          </a:prstGeom>
          <a:noFill/>
        </p:spPr>
        <p:txBody>
          <a:bodyPr wrap="square">
            <a:spAutoFit/>
          </a:bodyPr>
          <a:lstStyle/>
          <a:p>
            <a:pPr algn="ct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Please have a journal, or note paper, and a pen available for this workbook review </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endParaRPr lang="en-US" sz="3200" dirty="0">
              <a:solidFill>
                <a:srgbClr val="FFFF00"/>
              </a:solidFill>
            </a:endParaRPr>
          </a:p>
        </p:txBody>
      </p:sp>
      <p:pic>
        <p:nvPicPr>
          <p:cNvPr id="100" name="Picture 99" descr="Logo, company name&#10;&#10;Description automatically generated">
            <a:extLst>
              <a:ext uri="{FF2B5EF4-FFF2-40B4-BE49-F238E27FC236}">
                <a16:creationId xmlns:a16="http://schemas.microsoft.com/office/drawing/2014/main" id="{18F935F6-670F-4BA3-8983-5E51388F157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625" t="30000" r="22500" b="33333"/>
          <a:stretch/>
        </p:blipFill>
        <p:spPr>
          <a:xfrm>
            <a:off x="6190191" y="2601387"/>
            <a:ext cx="5761571" cy="20893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4939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72398" y="0"/>
            <a:ext cx="5299364" cy="6858000"/>
          </a:xfrm>
          <a:prstGeom prst="rect">
            <a:avLst/>
          </a:prstGeom>
        </p:spPr>
      </p:pic>
      <p:sp>
        <p:nvSpPr>
          <p:cNvPr id="3" name="Oval 2"/>
          <p:cNvSpPr/>
          <p:nvPr/>
        </p:nvSpPr>
        <p:spPr>
          <a:xfrm>
            <a:off x="6754010" y="2323700"/>
            <a:ext cx="457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Date Placeholder 5">
            <a:extLst>
              <a:ext uri="{FF2B5EF4-FFF2-40B4-BE49-F238E27FC236}">
                <a16:creationId xmlns:a16="http://schemas.microsoft.com/office/drawing/2014/main" id="{463AAE6A-9956-40FB-9486-33AAA7F775F7}"/>
              </a:ext>
            </a:extLst>
          </p:cNvPr>
          <p:cNvSpPr>
            <a:spLocks noGrp="1"/>
          </p:cNvSpPr>
          <p:nvPr>
            <p:ph type="dt" sz="half" idx="10"/>
          </p:nvPr>
        </p:nvSpPr>
        <p:spPr/>
        <p:txBody>
          <a:bodyPr/>
          <a:lstStyle/>
          <a:p>
            <a:fld id="{40327304-27CC-439F-9F3D-88CA55CC9307}" type="datetime12">
              <a:rPr lang="en-US" smtClean="0"/>
              <a:t>11:11 AM</a:t>
            </a:fld>
            <a:endParaRPr lang="en-US" dirty="0"/>
          </a:p>
        </p:txBody>
      </p:sp>
    </p:spTree>
    <p:extLst>
      <p:ext uri="{BB962C8B-B14F-4D97-AF65-F5344CB8AC3E}">
        <p14:creationId xmlns:p14="http://schemas.microsoft.com/office/powerpoint/2010/main" val="392723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6" presetClass="emph" presetSubtype="0" repeatCount="indefinite" fill="remove" grpId="1" nodeType="afterEffect">
                                  <p:stCondLst>
                                    <p:cond delay="0"/>
                                  </p:stCondLst>
                                  <p:endCondLst>
                                    <p:cond evt="onNext" delay="0">
                                      <p:tgtEl>
                                        <p:sldTgt/>
                                      </p:tgtEl>
                                    </p:cond>
                                  </p:endCondLst>
                                  <p:childTnLst>
                                    <p:animEffect transition="out" filter="fade">
                                      <p:cBhvr>
                                        <p:cTn id="10" dur="1000" tmFilter="0, 0; .2, .5; .8, .5; 1, 0"/>
                                        <p:tgtEl>
                                          <p:spTgt spid="3"/>
                                        </p:tgtEl>
                                      </p:cBhvr>
                                    </p:animEffect>
                                    <p:animScale>
                                      <p:cBhvr>
                                        <p:cTn id="11"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8314" y="23445"/>
            <a:ext cx="5259481" cy="6836004"/>
          </a:xfrm>
          <a:prstGeom prst="rect">
            <a:avLst/>
          </a:prstGeom>
        </p:spPr>
      </p:pic>
      <p:sp>
        <p:nvSpPr>
          <p:cNvPr id="5" name="Date Placeholder 4">
            <a:extLst>
              <a:ext uri="{FF2B5EF4-FFF2-40B4-BE49-F238E27FC236}">
                <a16:creationId xmlns:a16="http://schemas.microsoft.com/office/drawing/2014/main" id="{C6158803-0F97-490C-9A83-579F7DC8F43D}"/>
              </a:ext>
            </a:extLst>
          </p:cNvPr>
          <p:cNvSpPr>
            <a:spLocks noGrp="1"/>
          </p:cNvSpPr>
          <p:nvPr>
            <p:ph type="dt" sz="half" idx="10"/>
          </p:nvPr>
        </p:nvSpPr>
        <p:spPr/>
        <p:txBody>
          <a:bodyPr/>
          <a:lstStyle/>
          <a:p>
            <a:fld id="{89DB324D-A09F-4408-9BB4-0ACE67E1D9AD}" type="datetime12">
              <a:rPr lang="en-US" smtClean="0"/>
              <a:t>11:11 AM</a:t>
            </a:fld>
            <a:endParaRPr lang="en-US" dirty="0"/>
          </a:p>
        </p:txBody>
      </p:sp>
    </p:spTree>
    <p:extLst>
      <p:ext uri="{BB962C8B-B14F-4D97-AF65-F5344CB8AC3E}">
        <p14:creationId xmlns:p14="http://schemas.microsoft.com/office/powerpoint/2010/main" val="283012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830" y="0"/>
            <a:ext cx="5312887" cy="6863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EF38391C-86C6-4ECC-9257-B3C47A7B7AA7}"/>
              </a:ext>
            </a:extLst>
          </p:cNvPr>
          <p:cNvSpPr>
            <a:spLocks noGrp="1"/>
          </p:cNvSpPr>
          <p:nvPr>
            <p:ph type="dt" sz="half" idx="10"/>
          </p:nvPr>
        </p:nvSpPr>
        <p:spPr/>
        <p:txBody>
          <a:bodyPr/>
          <a:lstStyle/>
          <a:p>
            <a:fld id="{667E7F81-A6E4-4034-AFC9-71009343AEB1}" type="datetime12">
              <a:rPr lang="en-US" smtClean="0"/>
              <a:t>11:11 AM</a:t>
            </a:fld>
            <a:endParaRPr lang="en-US" dirty="0"/>
          </a:p>
        </p:txBody>
      </p:sp>
    </p:spTree>
    <p:extLst>
      <p:ext uri="{BB962C8B-B14F-4D97-AF65-F5344CB8AC3E}">
        <p14:creationId xmlns:p14="http://schemas.microsoft.com/office/powerpoint/2010/main" val="146389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791" y="4416"/>
            <a:ext cx="5260621" cy="684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rrow: Right 2">
            <a:extLst>
              <a:ext uri="{FF2B5EF4-FFF2-40B4-BE49-F238E27FC236}">
                <a16:creationId xmlns:a16="http://schemas.microsoft.com/office/drawing/2014/main" id="{A50E99C7-148A-46AF-A0FA-0A34EA264E7F}"/>
              </a:ext>
            </a:extLst>
          </p:cNvPr>
          <p:cNvSpPr/>
          <p:nvPr/>
        </p:nvSpPr>
        <p:spPr>
          <a:xfrm rot="21379770">
            <a:off x="2865267" y="3956013"/>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C68A7E-8C39-43C5-A633-1828B7C8EE29}"/>
              </a:ext>
            </a:extLst>
          </p:cNvPr>
          <p:cNvSpPr txBox="1"/>
          <p:nvPr/>
        </p:nvSpPr>
        <p:spPr>
          <a:xfrm>
            <a:off x="3718560" y="1280162"/>
            <a:ext cx="2504049" cy="2554545"/>
          </a:xfrm>
          <a:prstGeom prst="rect">
            <a:avLst/>
          </a:prstGeom>
          <a:noFill/>
        </p:spPr>
        <p:txBody>
          <a:bodyPr wrap="square" rtlCol="0">
            <a:spAutoFit/>
          </a:bodyPr>
          <a:lstStyle/>
          <a:p>
            <a:pPr algn="ctr"/>
            <a:r>
              <a:rPr lang="en-US" sz="4000" dirty="0">
                <a:solidFill>
                  <a:srgbClr val="92D050"/>
                </a:solidFill>
              </a:rPr>
              <a:t>8 Possible Chapters and/or</a:t>
            </a:r>
          </a:p>
          <a:p>
            <a:pPr algn="ctr"/>
            <a:r>
              <a:rPr lang="en-US" sz="4000" dirty="0">
                <a:solidFill>
                  <a:srgbClr val="92D050"/>
                </a:solidFill>
              </a:rPr>
              <a:t>Sessions</a:t>
            </a:r>
          </a:p>
        </p:txBody>
      </p:sp>
      <p:sp>
        <p:nvSpPr>
          <p:cNvPr id="5" name="Oval 4">
            <a:extLst>
              <a:ext uri="{FF2B5EF4-FFF2-40B4-BE49-F238E27FC236}">
                <a16:creationId xmlns:a16="http://schemas.microsoft.com/office/drawing/2014/main" id="{136B3908-6E2A-4855-B392-673C0681BEA4}"/>
              </a:ext>
            </a:extLst>
          </p:cNvPr>
          <p:cNvSpPr/>
          <p:nvPr/>
        </p:nvSpPr>
        <p:spPr>
          <a:xfrm>
            <a:off x="6523350" y="1008668"/>
            <a:ext cx="3544579" cy="3085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E22C197D-F636-45FF-9AD7-F3C20E292F5A}"/>
              </a:ext>
            </a:extLst>
          </p:cNvPr>
          <p:cNvSpPr>
            <a:spLocks noGrp="1"/>
          </p:cNvSpPr>
          <p:nvPr>
            <p:ph type="dt" sz="half" idx="10"/>
          </p:nvPr>
        </p:nvSpPr>
        <p:spPr/>
        <p:txBody>
          <a:bodyPr/>
          <a:lstStyle/>
          <a:p>
            <a:fld id="{E3B7E1BB-5ECB-49E3-8FA3-C2981DD98B6E}" type="datetime12">
              <a:rPr lang="en-US" smtClean="0"/>
              <a:t>11:11 AM</a:t>
            </a:fld>
            <a:endParaRPr lang="en-US" dirty="0"/>
          </a:p>
        </p:txBody>
      </p:sp>
      <p:sp>
        <p:nvSpPr>
          <p:cNvPr id="4" name="Right Brace 3">
            <a:extLst>
              <a:ext uri="{FF2B5EF4-FFF2-40B4-BE49-F238E27FC236}">
                <a16:creationId xmlns:a16="http://schemas.microsoft.com/office/drawing/2014/main" id="{9ABCBEEE-973F-4CDA-AFFC-D2718D935123}"/>
              </a:ext>
            </a:extLst>
          </p:cNvPr>
          <p:cNvSpPr/>
          <p:nvPr/>
        </p:nvSpPr>
        <p:spPr>
          <a:xfrm>
            <a:off x="8700939" y="1178351"/>
            <a:ext cx="149414" cy="735290"/>
          </a:xfrm>
          <a:prstGeom prst="rightBrace">
            <a:avLst/>
          </a:prstGeom>
          <a:ln w="28575">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5B07D5C0-EAA2-425B-BF3C-734CE4A50724}"/>
              </a:ext>
            </a:extLst>
          </p:cNvPr>
          <p:cNvSpPr/>
          <p:nvPr/>
        </p:nvSpPr>
        <p:spPr>
          <a:xfrm rot="10800000">
            <a:off x="7391323" y="1178351"/>
            <a:ext cx="149414" cy="735290"/>
          </a:xfrm>
          <a:prstGeom prst="rightBrace">
            <a:avLst/>
          </a:prstGeom>
          <a:ln w="28575">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91E8E2C5-F2DC-4B47-AA02-0EAF00E513C0}"/>
              </a:ext>
            </a:extLst>
          </p:cNvPr>
          <p:cNvSpPr/>
          <p:nvPr/>
        </p:nvSpPr>
        <p:spPr>
          <a:xfrm>
            <a:off x="9918515" y="2037759"/>
            <a:ext cx="100712" cy="1902643"/>
          </a:xfrm>
          <a:prstGeom prst="rightBrace">
            <a:avLst/>
          </a:prstGeom>
          <a:ln w="28575">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11" name="Right Brace 10">
            <a:extLst>
              <a:ext uri="{FF2B5EF4-FFF2-40B4-BE49-F238E27FC236}">
                <a16:creationId xmlns:a16="http://schemas.microsoft.com/office/drawing/2014/main" id="{B3BBC3AE-91E6-4AEB-BD2C-4339B5E5C8F5}"/>
              </a:ext>
            </a:extLst>
          </p:cNvPr>
          <p:cNvSpPr/>
          <p:nvPr/>
        </p:nvSpPr>
        <p:spPr>
          <a:xfrm rot="10800000">
            <a:off x="7440026" y="2037760"/>
            <a:ext cx="100711" cy="1902643"/>
          </a:xfrm>
          <a:prstGeom prst="rightBrace">
            <a:avLst/>
          </a:prstGeom>
          <a:ln w="28575">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7CE13F48-C9D0-4B0F-B422-F2476F1EAFE5}"/>
              </a:ext>
            </a:extLst>
          </p:cNvPr>
          <p:cNvSpPr txBox="1"/>
          <p:nvPr/>
        </p:nvSpPr>
        <p:spPr>
          <a:xfrm>
            <a:off x="348343" y="81192"/>
            <a:ext cx="6114807" cy="646331"/>
          </a:xfrm>
          <a:prstGeom prst="rect">
            <a:avLst/>
          </a:prstGeom>
          <a:noFill/>
        </p:spPr>
        <p:txBody>
          <a:bodyPr wrap="square" rtlCol="0">
            <a:spAutoFit/>
          </a:bodyPr>
          <a:lstStyle/>
          <a:p>
            <a:pPr algn="ctr"/>
            <a:r>
              <a:rPr lang="en-US" sz="3600" dirty="0">
                <a:solidFill>
                  <a:srgbClr val="FFFF00"/>
                </a:solidFill>
              </a:rPr>
              <a:t>Teaching from the workbook…</a:t>
            </a:r>
          </a:p>
        </p:txBody>
      </p:sp>
      <p:sp>
        <p:nvSpPr>
          <p:cNvPr id="13" name="TextBox 12">
            <a:extLst>
              <a:ext uri="{FF2B5EF4-FFF2-40B4-BE49-F238E27FC236}">
                <a16:creationId xmlns:a16="http://schemas.microsoft.com/office/drawing/2014/main" id="{1337F1B0-53C7-445E-BA47-FD474CB66643}"/>
              </a:ext>
            </a:extLst>
          </p:cNvPr>
          <p:cNvSpPr txBox="1"/>
          <p:nvPr/>
        </p:nvSpPr>
        <p:spPr>
          <a:xfrm rot="20286375">
            <a:off x="8653935" y="1092148"/>
            <a:ext cx="1609390" cy="461665"/>
          </a:xfrm>
          <a:prstGeom prst="rect">
            <a:avLst/>
          </a:prstGeom>
          <a:noFill/>
        </p:spPr>
        <p:txBody>
          <a:bodyPr wrap="square" rtlCol="0">
            <a:spAutoFit/>
          </a:bodyPr>
          <a:lstStyle/>
          <a:p>
            <a:pPr algn="ctr"/>
            <a:r>
              <a:rPr lang="en-US" sz="2400" dirty="0">
                <a:solidFill>
                  <a:srgbClr val="00B050"/>
                </a:solidFill>
              </a:rPr>
              <a:t>Session 1</a:t>
            </a:r>
            <a:endParaRPr lang="en-US" sz="2400" i="1" dirty="0">
              <a:solidFill>
                <a:srgbClr val="00B050"/>
              </a:solidFill>
            </a:endParaRPr>
          </a:p>
        </p:txBody>
      </p:sp>
      <p:sp>
        <p:nvSpPr>
          <p:cNvPr id="14" name="TextBox 13">
            <a:extLst>
              <a:ext uri="{FF2B5EF4-FFF2-40B4-BE49-F238E27FC236}">
                <a16:creationId xmlns:a16="http://schemas.microsoft.com/office/drawing/2014/main" id="{7C39D6E8-3C3E-4C3D-9EB1-781DF74B3C75}"/>
              </a:ext>
            </a:extLst>
          </p:cNvPr>
          <p:cNvSpPr txBox="1"/>
          <p:nvPr/>
        </p:nvSpPr>
        <p:spPr>
          <a:xfrm rot="20286375">
            <a:off x="9840710" y="2453689"/>
            <a:ext cx="1884509" cy="461665"/>
          </a:xfrm>
          <a:prstGeom prst="rect">
            <a:avLst/>
          </a:prstGeom>
          <a:noFill/>
        </p:spPr>
        <p:txBody>
          <a:bodyPr wrap="square" rtlCol="0">
            <a:spAutoFit/>
          </a:bodyPr>
          <a:lstStyle/>
          <a:p>
            <a:pPr algn="ctr"/>
            <a:r>
              <a:rPr lang="en-US" sz="2400" dirty="0">
                <a:solidFill>
                  <a:srgbClr val="00B050"/>
                </a:solidFill>
              </a:rPr>
              <a:t>Sessions 2-8</a:t>
            </a:r>
            <a:endParaRPr lang="en-US" sz="2400" i="1" dirty="0">
              <a:solidFill>
                <a:srgbClr val="00B050"/>
              </a:solidFill>
            </a:endParaRPr>
          </a:p>
        </p:txBody>
      </p:sp>
    </p:spTree>
    <p:extLst>
      <p:ext uri="{BB962C8B-B14F-4D97-AF65-F5344CB8AC3E}">
        <p14:creationId xmlns:p14="http://schemas.microsoft.com/office/powerpoint/2010/main" val="885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8" grpId="0" animBg="1"/>
      <p:bldP spid="9" grpId="0" animBg="1"/>
      <p:bldP spid="11" grpId="0" animBg="1"/>
      <p:bldP spid="13" grpId="0"/>
      <p:bldP spid="1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150" y="0"/>
            <a:ext cx="5204177" cy="6858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A3FBA84A-8E7F-4C18-B3D0-034282CF6F98}"/>
              </a:ext>
            </a:extLst>
          </p:cNvPr>
          <p:cNvSpPr>
            <a:spLocks noGrp="1"/>
          </p:cNvSpPr>
          <p:nvPr>
            <p:ph type="dt" sz="half" idx="10"/>
          </p:nvPr>
        </p:nvSpPr>
        <p:spPr/>
        <p:txBody>
          <a:bodyPr/>
          <a:lstStyle/>
          <a:p>
            <a:fld id="{E27905FF-B0AA-4DFF-BC33-726AC6EFB2B6}" type="datetime12">
              <a:rPr lang="en-US" smtClean="0"/>
              <a:t>11:11 AM</a:t>
            </a:fld>
            <a:endParaRPr lang="en-US" dirty="0"/>
          </a:p>
        </p:txBody>
      </p:sp>
      <p:sp>
        <p:nvSpPr>
          <p:cNvPr id="5" name="TextBox 4">
            <a:extLst>
              <a:ext uri="{FF2B5EF4-FFF2-40B4-BE49-F238E27FC236}">
                <a16:creationId xmlns:a16="http://schemas.microsoft.com/office/drawing/2014/main" id="{A1D303F2-CD12-4379-80D6-D24D4DC6B3A5}"/>
              </a:ext>
            </a:extLst>
          </p:cNvPr>
          <p:cNvSpPr txBox="1"/>
          <p:nvPr/>
        </p:nvSpPr>
        <p:spPr>
          <a:xfrm rot="20286375">
            <a:off x="248606" y="1945696"/>
            <a:ext cx="6313427" cy="3170099"/>
          </a:xfrm>
          <a:prstGeom prst="rect">
            <a:avLst/>
          </a:prstGeom>
          <a:noFill/>
        </p:spPr>
        <p:txBody>
          <a:bodyPr wrap="square" rtlCol="0">
            <a:spAutoFit/>
          </a:bodyPr>
          <a:lstStyle/>
          <a:p>
            <a:pPr algn="ctr"/>
            <a:r>
              <a:rPr lang="en-US" sz="4000" dirty="0">
                <a:solidFill>
                  <a:srgbClr val="92D050"/>
                </a:solidFill>
              </a:rPr>
              <a:t>Free-style the first meeting…</a:t>
            </a:r>
          </a:p>
          <a:p>
            <a:pPr algn="ctr"/>
            <a:br>
              <a:rPr lang="en-US" sz="4000" dirty="0">
                <a:solidFill>
                  <a:srgbClr val="92D050"/>
                </a:solidFill>
              </a:rPr>
            </a:br>
            <a:r>
              <a:rPr lang="en-US" sz="4000" dirty="0">
                <a:solidFill>
                  <a:srgbClr val="92D050"/>
                </a:solidFill>
              </a:rPr>
              <a:t>Introduce course,</a:t>
            </a:r>
          </a:p>
          <a:p>
            <a:pPr algn="ctr"/>
            <a:r>
              <a:rPr lang="en-US" sz="4000" dirty="0">
                <a:solidFill>
                  <a:srgbClr val="92D050"/>
                </a:solidFill>
              </a:rPr>
              <a:t>Introduce yourself,</a:t>
            </a:r>
          </a:p>
          <a:p>
            <a:pPr algn="ctr"/>
            <a:r>
              <a:rPr lang="en-US" sz="4000" dirty="0">
                <a:solidFill>
                  <a:srgbClr val="92D050"/>
                </a:solidFill>
              </a:rPr>
              <a:t>Introduce Mike Dooley </a:t>
            </a:r>
            <a:endParaRPr lang="en-US" sz="4000" i="1" dirty="0">
              <a:solidFill>
                <a:srgbClr val="92D050"/>
              </a:solidFill>
            </a:endParaRPr>
          </a:p>
        </p:txBody>
      </p:sp>
      <p:sp>
        <p:nvSpPr>
          <p:cNvPr id="6" name="TextBox 5">
            <a:extLst>
              <a:ext uri="{FF2B5EF4-FFF2-40B4-BE49-F238E27FC236}">
                <a16:creationId xmlns:a16="http://schemas.microsoft.com/office/drawing/2014/main" id="{766A7E0A-B3BA-43DB-8F1F-C0825B24463C}"/>
              </a:ext>
            </a:extLst>
          </p:cNvPr>
          <p:cNvSpPr txBox="1"/>
          <p:nvPr/>
        </p:nvSpPr>
        <p:spPr>
          <a:xfrm>
            <a:off x="348343" y="81192"/>
            <a:ext cx="6114807" cy="646331"/>
          </a:xfrm>
          <a:prstGeom prst="rect">
            <a:avLst/>
          </a:prstGeom>
          <a:noFill/>
        </p:spPr>
        <p:txBody>
          <a:bodyPr wrap="square" rtlCol="0">
            <a:spAutoFit/>
          </a:bodyPr>
          <a:lstStyle/>
          <a:p>
            <a:pPr algn="ctr"/>
            <a:r>
              <a:rPr lang="en-US" sz="3600" dirty="0">
                <a:solidFill>
                  <a:srgbClr val="FFFF00"/>
                </a:solidFill>
              </a:rPr>
              <a:t>(1</a:t>
            </a:r>
            <a:r>
              <a:rPr lang="en-US" sz="3600" baseline="30000" dirty="0">
                <a:solidFill>
                  <a:srgbClr val="FFFF00"/>
                </a:solidFill>
              </a:rPr>
              <a:t>st</a:t>
            </a:r>
            <a:r>
              <a:rPr lang="en-US" sz="3600" dirty="0">
                <a:solidFill>
                  <a:srgbClr val="FFFF00"/>
                </a:solidFill>
              </a:rPr>
              <a:t> Session may begin here…)</a:t>
            </a:r>
          </a:p>
        </p:txBody>
      </p:sp>
    </p:spTree>
    <p:extLst>
      <p:ext uri="{BB962C8B-B14F-4D97-AF65-F5344CB8AC3E}">
        <p14:creationId xmlns:p14="http://schemas.microsoft.com/office/powerpoint/2010/main" val="259323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328" y="-2443"/>
            <a:ext cx="5267113" cy="684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7612825" y="837807"/>
              <a:ext cx="3048120" cy="107280"/>
            </p14:xfrm>
          </p:contentPart>
        </mc:Choice>
        <mc:Fallback xmlns="">
          <p:pic>
            <p:nvPicPr>
              <p:cNvPr id="3" name="Ink 2"/>
              <p:cNvPicPr/>
              <p:nvPr/>
            </p:nvPicPr>
            <p:blipFill>
              <a:blip r:embed="rId4"/>
              <a:stretch>
                <a:fillRect/>
              </a:stretch>
            </p:blipFill>
            <p:spPr>
              <a:xfrm>
                <a:off x="7540825" y="694289"/>
                <a:ext cx="3191760" cy="39395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7657465" y="954087"/>
              <a:ext cx="2286360" cy="53640"/>
            </p14:xfrm>
          </p:contentPart>
        </mc:Choice>
        <mc:Fallback xmlns="">
          <p:pic>
            <p:nvPicPr>
              <p:cNvPr id="4" name="Ink 3"/>
              <p:cNvPicPr/>
              <p:nvPr/>
            </p:nvPicPr>
            <p:blipFill>
              <a:blip r:embed="rId6"/>
              <a:stretch>
                <a:fillRect/>
              </a:stretch>
            </p:blipFill>
            <p:spPr>
              <a:xfrm>
                <a:off x="7585465" y="810087"/>
                <a:ext cx="2430000" cy="341280"/>
              </a:xfrm>
              <a:prstGeom prst="rect">
                <a:avLst/>
              </a:prstGeom>
            </p:spPr>
          </p:pic>
        </mc:Fallback>
      </mc:AlternateContent>
      <p:sp>
        <p:nvSpPr>
          <p:cNvPr id="7" name="Date Placeholder 6">
            <a:extLst>
              <a:ext uri="{FF2B5EF4-FFF2-40B4-BE49-F238E27FC236}">
                <a16:creationId xmlns:a16="http://schemas.microsoft.com/office/drawing/2014/main" id="{26B94CF4-B7EC-4094-A7F5-825D525A6B13}"/>
              </a:ext>
            </a:extLst>
          </p:cNvPr>
          <p:cNvSpPr>
            <a:spLocks noGrp="1"/>
          </p:cNvSpPr>
          <p:nvPr>
            <p:ph type="dt" sz="half" idx="10"/>
          </p:nvPr>
        </p:nvSpPr>
        <p:spPr/>
        <p:txBody>
          <a:bodyPr/>
          <a:lstStyle/>
          <a:p>
            <a:fld id="{20DDEF7B-A275-4561-A89D-DAD843FC467F}" type="datetime12">
              <a:rPr lang="en-US" smtClean="0"/>
              <a:t>11:11 AM</a:t>
            </a:fld>
            <a:endParaRPr lang="en-US" dirty="0"/>
          </a:p>
        </p:txBody>
      </p:sp>
      <p:sp>
        <p:nvSpPr>
          <p:cNvPr id="8" name="TextBox 7">
            <a:extLst>
              <a:ext uri="{FF2B5EF4-FFF2-40B4-BE49-F238E27FC236}">
                <a16:creationId xmlns:a16="http://schemas.microsoft.com/office/drawing/2014/main" id="{A636C342-9DBA-4DC9-B387-283C5598CE22}"/>
              </a:ext>
            </a:extLst>
          </p:cNvPr>
          <p:cNvSpPr txBox="1"/>
          <p:nvPr/>
        </p:nvSpPr>
        <p:spPr>
          <a:xfrm rot="20286375">
            <a:off x="0" y="2950556"/>
            <a:ext cx="6313427" cy="707886"/>
          </a:xfrm>
          <a:prstGeom prst="rect">
            <a:avLst/>
          </a:prstGeom>
          <a:noFill/>
        </p:spPr>
        <p:txBody>
          <a:bodyPr wrap="square" rtlCol="0">
            <a:spAutoFit/>
          </a:bodyPr>
          <a:lstStyle/>
          <a:p>
            <a:pPr algn="ctr"/>
            <a:r>
              <a:rPr lang="en-US" sz="4000" dirty="0">
                <a:solidFill>
                  <a:srgbClr val="92D050"/>
                </a:solidFill>
              </a:rPr>
              <a:t>Free-style the first meeting… </a:t>
            </a:r>
            <a:endParaRPr lang="en-US" sz="4000" i="1" dirty="0">
              <a:solidFill>
                <a:srgbClr val="92D050"/>
              </a:solidFill>
            </a:endParaRPr>
          </a:p>
        </p:txBody>
      </p:sp>
    </p:spTree>
    <p:extLst>
      <p:ext uri="{BB962C8B-B14F-4D97-AF65-F5344CB8AC3E}">
        <p14:creationId xmlns:p14="http://schemas.microsoft.com/office/powerpoint/2010/main" val="3777607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545" y="22639"/>
            <a:ext cx="6368355" cy="826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942465" y="3246929"/>
              <a:ext cx="708480" cy="36360"/>
            </p14:xfrm>
          </p:contentPart>
        </mc:Choice>
        <mc:Fallback xmlns="">
          <p:pic>
            <p:nvPicPr>
              <p:cNvPr id="4" name="Ink 3"/>
              <p:cNvPicPr/>
              <p:nvPr/>
            </p:nvPicPr>
            <p:blipFill>
              <a:blip r:embed="rId4"/>
              <a:stretch>
                <a:fillRect/>
              </a:stretch>
            </p:blipFill>
            <p:spPr>
              <a:xfrm>
                <a:off x="6870465" y="3102929"/>
                <a:ext cx="85212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8969601" y="3265109"/>
              <a:ext cx="1538741" cy="360"/>
            </p14:xfrm>
          </p:contentPart>
        </mc:Choice>
        <mc:Fallback xmlns="">
          <p:pic>
            <p:nvPicPr>
              <p:cNvPr id="5" name="Ink 4"/>
              <p:cNvPicPr/>
              <p:nvPr/>
            </p:nvPicPr>
            <p:blipFill>
              <a:blip r:embed="rId6"/>
              <a:stretch>
                <a:fillRect/>
              </a:stretch>
            </p:blipFill>
            <p:spPr>
              <a:xfrm>
                <a:off x="8897579" y="3121109"/>
                <a:ext cx="1682424" cy="288000"/>
              </a:xfrm>
              <a:prstGeom prst="rect">
                <a:avLst/>
              </a:prstGeom>
            </p:spPr>
          </p:pic>
        </mc:Fallback>
      </mc:AlternateContent>
      <p:sp>
        <p:nvSpPr>
          <p:cNvPr id="6" name="Date Placeholder 5">
            <a:extLst>
              <a:ext uri="{FF2B5EF4-FFF2-40B4-BE49-F238E27FC236}">
                <a16:creationId xmlns:a16="http://schemas.microsoft.com/office/drawing/2014/main" id="{1D16D504-E1FB-4195-915C-F1810695734C}"/>
              </a:ext>
            </a:extLst>
          </p:cNvPr>
          <p:cNvSpPr>
            <a:spLocks noGrp="1"/>
          </p:cNvSpPr>
          <p:nvPr>
            <p:ph type="dt" sz="half" idx="10"/>
          </p:nvPr>
        </p:nvSpPr>
        <p:spPr/>
        <p:txBody>
          <a:bodyPr/>
          <a:lstStyle/>
          <a:p>
            <a:fld id="{FE23D6A9-C182-4CBF-AACD-213D4A362E22}" type="datetime12">
              <a:rPr lang="en-US" smtClean="0"/>
              <a:t>11:11 AM</a:t>
            </a:fld>
            <a:endParaRPr lang="en-US" dirty="0"/>
          </a:p>
        </p:txBody>
      </p:sp>
      <p:sp>
        <p:nvSpPr>
          <p:cNvPr id="10" name="Slide Number Placeholder 9">
            <a:extLst>
              <a:ext uri="{FF2B5EF4-FFF2-40B4-BE49-F238E27FC236}">
                <a16:creationId xmlns:a16="http://schemas.microsoft.com/office/drawing/2014/main" id="{25FF7B21-652B-4845-A330-F769E53DE1EE}"/>
              </a:ext>
            </a:extLst>
          </p:cNvPr>
          <p:cNvSpPr>
            <a:spLocks noGrp="1"/>
          </p:cNvSpPr>
          <p:nvPr>
            <p:ph type="sldNum" sz="quarter" idx="12"/>
          </p:nvPr>
        </p:nvSpPr>
        <p:spPr/>
        <p:txBody>
          <a:bodyPr/>
          <a:lstStyle/>
          <a:p>
            <a:fld id="{D57F1E4F-1CFF-5643-939E-217C01CDF565}" type="slidenum">
              <a:rPr lang="en-US" smtClean="0"/>
              <a:pPr/>
              <a:t>12</a:t>
            </a:fld>
            <a:endParaRPr lang="en-US" dirty="0"/>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D21615AD-3321-4E1D-B3C5-1E33E69F7B2F}"/>
                  </a:ext>
                </a:extLst>
              </p14:cNvPr>
              <p14:cNvContentPartPr/>
              <p14:nvPr/>
            </p14:nvContentPartPr>
            <p14:xfrm>
              <a:off x="6733636" y="568415"/>
              <a:ext cx="1924560" cy="182520"/>
            </p14:xfrm>
          </p:contentPart>
        </mc:Choice>
        <mc:Fallback xmlns="">
          <p:pic>
            <p:nvPicPr>
              <p:cNvPr id="2" name="Ink 1">
                <a:extLst>
                  <a:ext uri="{FF2B5EF4-FFF2-40B4-BE49-F238E27FC236}">
                    <a16:creationId xmlns:a16="http://schemas.microsoft.com/office/drawing/2014/main" id="{D21615AD-3321-4E1D-B3C5-1E33E69F7B2F}"/>
                  </a:ext>
                </a:extLst>
              </p:cNvPr>
              <p:cNvPicPr/>
              <p:nvPr/>
            </p:nvPicPr>
            <p:blipFill>
              <a:blip r:embed="rId8"/>
              <a:stretch>
                <a:fillRect/>
              </a:stretch>
            </p:blipFill>
            <p:spPr>
              <a:xfrm>
                <a:off x="6643636" y="388769"/>
                <a:ext cx="2104200" cy="54145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BC1509F0-EF9E-4311-A643-D3ED836BB03E}"/>
                  </a:ext>
                </a:extLst>
              </p14:cNvPr>
              <p14:cNvContentPartPr/>
              <p14:nvPr/>
            </p14:nvContentPartPr>
            <p14:xfrm>
              <a:off x="7152528" y="676948"/>
              <a:ext cx="1721160" cy="157680"/>
            </p14:xfrm>
          </p:contentPart>
        </mc:Choice>
        <mc:Fallback xmlns="">
          <p:pic>
            <p:nvPicPr>
              <p:cNvPr id="3" name="Ink 2">
                <a:extLst>
                  <a:ext uri="{FF2B5EF4-FFF2-40B4-BE49-F238E27FC236}">
                    <a16:creationId xmlns:a16="http://schemas.microsoft.com/office/drawing/2014/main" id="{BC1509F0-EF9E-4311-A643-D3ED836BB03E}"/>
                  </a:ext>
                </a:extLst>
              </p:cNvPr>
              <p:cNvPicPr/>
              <p:nvPr/>
            </p:nvPicPr>
            <p:blipFill>
              <a:blip r:embed="rId10"/>
              <a:stretch>
                <a:fillRect/>
              </a:stretch>
            </p:blipFill>
            <p:spPr>
              <a:xfrm>
                <a:off x="7062528" y="496948"/>
                <a:ext cx="1900800" cy="517320"/>
              </a:xfrm>
              <a:prstGeom prst="rect">
                <a:avLst/>
              </a:prstGeom>
            </p:spPr>
          </p:pic>
        </mc:Fallback>
      </mc:AlternateContent>
      <p:sp>
        <p:nvSpPr>
          <p:cNvPr id="9" name="TextBox 8">
            <a:extLst>
              <a:ext uri="{FF2B5EF4-FFF2-40B4-BE49-F238E27FC236}">
                <a16:creationId xmlns:a16="http://schemas.microsoft.com/office/drawing/2014/main" id="{CF9ACAC5-42BE-4133-A42E-E4705B3A0EEE}"/>
              </a:ext>
            </a:extLst>
          </p:cNvPr>
          <p:cNvSpPr txBox="1"/>
          <p:nvPr/>
        </p:nvSpPr>
        <p:spPr>
          <a:xfrm rot="20385042">
            <a:off x="685429" y="1862668"/>
            <a:ext cx="3886973" cy="2308324"/>
          </a:xfrm>
          <a:prstGeom prst="rect">
            <a:avLst/>
          </a:prstGeom>
          <a:noFill/>
        </p:spPr>
        <p:txBody>
          <a:bodyPr wrap="square" rtlCol="0">
            <a:spAutoFit/>
          </a:bodyPr>
          <a:lstStyle/>
          <a:p>
            <a:pPr algn="ctr"/>
            <a:r>
              <a:rPr lang="en-US" sz="4800" dirty="0">
                <a:solidFill>
                  <a:srgbClr val="92D050"/>
                </a:solidFill>
              </a:rPr>
              <a:t>Excite your audience with lists!</a:t>
            </a:r>
          </a:p>
        </p:txBody>
      </p:sp>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F016737E-44C7-4F76-A8C4-AF9E931A6EBF}"/>
                  </a:ext>
                </a:extLst>
              </p14:cNvPr>
              <p14:cNvContentPartPr/>
              <p14:nvPr/>
            </p14:nvContentPartPr>
            <p14:xfrm>
              <a:off x="6429449" y="3744686"/>
              <a:ext cx="724320" cy="2794372"/>
            </p14:xfrm>
          </p:contentPart>
        </mc:Choice>
        <mc:Fallback xmlns="">
          <p:pic>
            <p:nvPicPr>
              <p:cNvPr id="7" name="Ink 6">
                <a:extLst>
                  <a:ext uri="{FF2B5EF4-FFF2-40B4-BE49-F238E27FC236}">
                    <a16:creationId xmlns:a16="http://schemas.microsoft.com/office/drawing/2014/main" id="{F016737E-44C7-4F76-A8C4-AF9E931A6EBF}"/>
                  </a:ext>
                </a:extLst>
              </p:cNvPr>
              <p:cNvPicPr/>
              <p:nvPr/>
            </p:nvPicPr>
            <p:blipFill>
              <a:blip r:embed="rId12"/>
              <a:stretch>
                <a:fillRect/>
              </a:stretch>
            </p:blipFill>
            <p:spPr>
              <a:xfrm>
                <a:off x="6339404" y="3564683"/>
                <a:ext cx="904049" cy="3154019"/>
              </a:xfrm>
              <a:prstGeom prst="rect">
                <a:avLst/>
              </a:prstGeom>
            </p:spPr>
          </p:pic>
        </mc:Fallback>
      </mc:AlternateContent>
      <p:sp>
        <p:nvSpPr>
          <p:cNvPr id="11" name="Arrow: Right 10">
            <a:extLst>
              <a:ext uri="{FF2B5EF4-FFF2-40B4-BE49-F238E27FC236}">
                <a16:creationId xmlns:a16="http://schemas.microsoft.com/office/drawing/2014/main" id="{D4E470C6-58F9-4E9A-AC0B-FECB3A86C4A9}"/>
              </a:ext>
            </a:extLst>
          </p:cNvPr>
          <p:cNvSpPr/>
          <p:nvPr/>
        </p:nvSpPr>
        <p:spPr>
          <a:xfrm rot="20339175">
            <a:off x="3731566" y="789969"/>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AD9C37A3-C4F6-4FCA-98C3-8FE6837C8AE7}"/>
              </a:ext>
            </a:extLst>
          </p:cNvPr>
          <p:cNvSpPr txBox="1"/>
          <p:nvPr/>
        </p:nvSpPr>
        <p:spPr>
          <a:xfrm rot="20398978">
            <a:off x="499916" y="4533116"/>
            <a:ext cx="6084847"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FFFF00"/>
                </a:solidFill>
              </a:rPr>
              <a:t>Secret Code:</a:t>
            </a:r>
          </a:p>
          <a:p>
            <a:pPr algn="ctr"/>
            <a:r>
              <a:rPr lang="en-US" sz="4000" dirty="0">
                <a:solidFill>
                  <a:srgbClr val="FFFF00"/>
                </a:solidFill>
              </a:rPr>
              <a:t>VISUALIZE</a:t>
            </a:r>
          </a:p>
        </p:txBody>
      </p:sp>
    </p:spTree>
    <p:extLst>
      <p:ext uri="{BB962C8B-B14F-4D97-AF65-F5344CB8AC3E}">
        <p14:creationId xmlns:p14="http://schemas.microsoft.com/office/powerpoint/2010/main" val="111511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0"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140" y="11637"/>
            <a:ext cx="5246960" cy="684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35733" y="3086362"/>
              <a:ext cx="1900800" cy="36360"/>
            </p14:xfrm>
          </p:contentPart>
        </mc:Choice>
        <mc:Fallback xmlns="">
          <p:pic>
            <p:nvPicPr>
              <p:cNvPr id="2" name="Ink 1"/>
              <p:cNvPicPr/>
              <p:nvPr/>
            </p:nvPicPr>
            <p:blipFill>
              <a:blip r:embed="rId5"/>
              <a:stretch>
                <a:fillRect/>
              </a:stretch>
            </p:blipFill>
            <p:spPr>
              <a:xfrm>
                <a:off x="6663733" y="2942362"/>
                <a:ext cx="2044440" cy="324000"/>
              </a:xfrm>
              <a:prstGeom prst="rect">
                <a:avLst/>
              </a:prstGeom>
            </p:spPr>
          </p:pic>
        </mc:Fallback>
      </mc:AlternateContent>
      <p:sp>
        <p:nvSpPr>
          <p:cNvPr id="5" name="Date Placeholder 4">
            <a:extLst>
              <a:ext uri="{FF2B5EF4-FFF2-40B4-BE49-F238E27FC236}">
                <a16:creationId xmlns:a16="http://schemas.microsoft.com/office/drawing/2014/main" id="{F3D3D9FF-F3F0-4389-962C-61D0EDC7EEDA}"/>
              </a:ext>
            </a:extLst>
          </p:cNvPr>
          <p:cNvSpPr>
            <a:spLocks noGrp="1"/>
          </p:cNvSpPr>
          <p:nvPr>
            <p:ph type="dt" sz="half" idx="10"/>
          </p:nvPr>
        </p:nvSpPr>
        <p:spPr/>
        <p:txBody>
          <a:bodyPr/>
          <a:lstStyle/>
          <a:p>
            <a:fld id="{3567C49D-9D93-4F5C-BE3B-4EA463691001}" type="datetime12">
              <a:rPr lang="en-US" smtClean="0"/>
              <a:t>11:11 AM</a:t>
            </a:fld>
            <a:endParaRPr lang="en-US" dirty="0"/>
          </a:p>
        </p:txBody>
      </p:sp>
      <p:sp>
        <p:nvSpPr>
          <p:cNvPr id="9" name="Slide Number Placeholder 8">
            <a:extLst>
              <a:ext uri="{FF2B5EF4-FFF2-40B4-BE49-F238E27FC236}">
                <a16:creationId xmlns:a16="http://schemas.microsoft.com/office/drawing/2014/main" id="{FB32EA2A-3A0B-4F6F-95E1-C09263A4AC0D}"/>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TextBox 5">
            <a:extLst>
              <a:ext uri="{FF2B5EF4-FFF2-40B4-BE49-F238E27FC236}">
                <a16:creationId xmlns:a16="http://schemas.microsoft.com/office/drawing/2014/main" id="{6B2C3DF9-9B51-47D6-A165-D2F469CB62E3}"/>
              </a:ext>
            </a:extLst>
          </p:cNvPr>
          <p:cNvSpPr txBox="1"/>
          <p:nvPr/>
        </p:nvSpPr>
        <p:spPr>
          <a:xfrm rot="20385042">
            <a:off x="392658" y="3101361"/>
            <a:ext cx="5309532" cy="3170099"/>
          </a:xfrm>
          <a:prstGeom prst="rect">
            <a:avLst/>
          </a:prstGeom>
          <a:noFill/>
        </p:spPr>
        <p:txBody>
          <a:bodyPr wrap="square" rtlCol="0">
            <a:spAutoFit/>
          </a:bodyPr>
          <a:lstStyle/>
          <a:p>
            <a:pPr algn="ctr"/>
            <a:r>
              <a:rPr lang="en-US" sz="4000" dirty="0">
                <a:solidFill>
                  <a:srgbClr val="FFFF00"/>
                </a:solidFill>
              </a:rPr>
              <a:t>LET’S DO THIS…</a:t>
            </a:r>
          </a:p>
          <a:p>
            <a:pPr algn="ctr"/>
            <a:r>
              <a:rPr lang="en-US" sz="4000" dirty="0">
                <a:solidFill>
                  <a:srgbClr val="92D050"/>
                </a:solidFill>
              </a:rPr>
              <a:t>“Close your eyes… imagine it’s sunrise and your sitting on a verandah…”</a:t>
            </a:r>
          </a:p>
        </p:txBody>
      </p:sp>
      <p:sp>
        <p:nvSpPr>
          <p:cNvPr id="7" name="TextBox 6">
            <a:extLst>
              <a:ext uri="{FF2B5EF4-FFF2-40B4-BE49-F238E27FC236}">
                <a16:creationId xmlns:a16="http://schemas.microsoft.com/office/drawing/2014/main" id="{5A097CE6-D549-4EAC-B15F-6D46FE2DA75E}"/>
              </a:ext>
            </a:extLst>
          </p:cNvPr>
          <p:cNvSpPr txBox="1"/>
          <p:nvPr/>
        </p:nvSpPr>
        <p:spPr>
          <a:xfrm rot="20385042">
            <a:off x="1939087" y="685217"/>
            <a:ext cx="4238592" cy="1938992"/>
          </a:xfrm>
          <a:prstGeom prst="rect">
            <a:avLst/>
          </a:prstGeom>
          <a:noFill/>
        </p:spPr>
        <p:txBody>
          <a:bodyPr wrap="square" rtlCol="0">
            <a:spAutoFit/>
          </a:bodyPr>
          <a:lstStyle/>
          <a:p>
            <a:pPr algn="ctr"/>
            <a:r>
              <a:rPr lang="en-US" sz="4000" dirty="0">
                <a:solidFill>
                  <a:srgbClr val="92D050"/>
                </a:solidFill>
              </a:rPr>
              <a:t>Assign homework…</a:t>
            </a:r>
            <a:br>
              <a:rPr lang="en-US" sz="4000" dirty="0">
                <a:solidFill>
                  <a:srgbClr val="92D050"/>
                </a:solidFill>
              </a:rPr>
            </a:br>
            <a:r>
              <a:rPr lang="en-US" sz="4000" dirty="0">
                <a:solidFill>
                  <a:srgbClr val="92D050"/>
                </a:solidFill>
              </a:rPr>
              <a:t>Practice visualizing everyday.</a:t>
            </a:r>
          </a:p>
        </p:txBody>
      </p:sp>
    </p:spTree>
    <p:extLst>
      <p:ext uri="{BB962C8B-B14F-4D97-AF65-F5344CB8AC3E}">
        <p14:creationId xmlns:p14="http://schemas.microsoft.com/office/powerpoint/2010/main" val="98181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524" y="10313"/>
            <a:ext cx="5240097" cy="682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370B61BF-4F02-4BF0-A795-B465838C03E8}"/>
              </a:ext>
            </a:extLst>
          </p:cNvPr>
          <p:cNvSpPr>
            <a:spLocks noGrp="1"/>
          </p:cNvSpPr>
          <p:nvPr>
            <p:ph type="dt" sz="half" idx="10"/>
          </p:nvPr>
        </p:nvSpPr>
        <p:spPr/>
        <p:txBody>
          <a:bodyPr/>
          <a:lstStyle/>
          <a:p>
            <a:fld id="{021C5248-F621-4A40-A24D-91A8F1E26E80}" type="datetime12">
              <a:rPr lang="en-US" smtClean="0"/>
              <a:t>11:11 AM</a:t>
            </a:fld>
            <a:endParaRPr lang="en-US" dirty="0"/>
          </a:p>
        </p:txBody>
      </p:sp>
      <p:sp>
        <p:nvSpPr>
          <p:cNvPr id="8" name="Slide Number Placeholder 7">
            <a:extLst>
              <a:ext uri="{FF2B5EF4-FFF2-40B4-BE49-F238E27FC236}">
                <a16:creationId xmlns:a16="http://schemas.microsoft.com/office/drawing/2014/main" id="{1186801F-24CA-4FC9-BA88-68F609E5AAAE}"/>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5" name="TextBox 4">
            <a:extLst>
              <a:ext uri="{FF2B5EF4-FFF2-40B4-BE49-F238E27FC236}">
                <a16:creationId xmlns:a16="http://schemas.microsoft.com/office/drawing/2014/main" id="{E44B9276-D2AA-452D-91E3-3E596C6E1AAE}"/>
              </a:ext>
            </a:extLst>
          </p:cNvPr>
          <p:cNvSpPr txBox="1"/>
          <p:nvPr/>
        </p:nvSpPr>
        <p:spPr>
          <a:xfrm rot="20385042">
            <a:off x="1397216" y="309557"/>
            <a:ext cx="3886973" cy="1938992"/>
          </a:xfrm>
          <a:prstGeom prst="rect">
            <a:avLst/>
          </a:prstGeom>
          <a:noFill/>
        </p:spPr>
        <p:txBody>
          <a:bodyPr wrap="square" rtlCol="0">
            <a:spAutoFit/>
          </a:bodyPr>
          <a:lstStyle/>
          <a:p>
            <a:pPr algn="ctr"/>
            <a:r>
              <a:rPr lang="en-US" sz="4000" b="1" dirty="0">
                <a:solidFill>
                  <a:srgbClr val="FFFF00"/>
                </a:solidFill>
              </a:rPr>
              <a:t>Get the </a:t>
            </a:r>
            <a:br>
              <a:rPr lang="en-US" sz="4000" b="1" dirty="0">
                <a:solidFill>
                  <a:srgbClr val="FFFF00"/>
                </a:solidFill>
              </a:rPr>
            </a:br>
            <a:r>
              <a:rPr lang="en-US" sz="4000" b="1" dirty="0">
                <a:solidFill>
                  <a:srgbClr val="FFFF00"/>
                </a:solidFill>
              </a:rPr>
              <a:t>audience involved!?</a:t>
            </a:r>
          </a:p>
        </p:txBody>
      </p:sp>
      <p:sp>
        <p:nvSpPr>
          <p:cNvPr id="2" name="Rectangle 1">
            <a:extLst>
              <a:ext uri="{FF2B5EF4-FFF2-40B4-BE49-F238E27FC236}">
                <a16:creationId xmlns:a16="http://schemas.microsoft.com/office/drawing/2014/main" id="{ADDBB9E5-32A7-47A7-8DB9-53B08470479B}"/>
              </a:ext>
            </a:extLst>
          </p:cNvPr>
          <p:cNvSpPr/>
          <p:nvPr/>
        </p:nvSpPr>
        <p:spPr>
          <a:xfrm>
            <a:off x="-75702" y="2757270"/>
            <a:ext cx="6492225" cy="1323439"/>
          </a:xfrm>
          <a:prstGeom prst="rect">
            <a:avLst/>
          </a:prstGeom>
        </p:spPr>
        <p:txBody>
          <a:bodyPr wrap="none">
            <a:spAutoFit/>
          </a:bodyPr>
          <a:lstStyle/>
          <a:p>
            <a:pPr algn="ctr"/>
            <a:r>
              <a:rPr lang="en-US" sz="4000" dirty="0">
                <a:solidFill>
                  <a:srgbClr val="92D050"/>
                </a:solidFill>
              </a:rPr>
              <a:t>Muscle Testing Demonstration</a:t>
            </a:r>
          </a:p>
          <a:p>
            <a:pPr algn="ctr"/>
            <a:r>
              <a:rPr lang="en-US" sz="4000" dirty="0">
                <a:solidFill>
                  <a:srgbClr val="92D050"/>
                </a:solidFill>
              </a:rPr>
              <a:t>California Medical Association</a:t>
            </a:r>
          </a:p>
        </p:txBody>
      </p:sp>
      <p:sp>
        <p:nvSpPr>
          <p:cNvPr id="7" name="Rectangle 6">
            <a:extLst>
              <a:ext uri="{FF2B5EF4-FFF2-40B4-BE49-F238E27FC236}">
                <a16:creationId xmlns:a16="http://schemas.microsoft.com/office/drawing/2014/main" id="{43E475ED-2411-4B66-9854-3869D98E47C4}"/>
              </a:ext>
            </a:extLst>
          </p:cNvPr>
          <p:cNvSpPr/>
          <p:nvPr/>
        </p:nvSpPr>
        <p:spPr>
          <a:xfrm>
            <a:off x="266314" y="4385140"/>
            <a:ext cx="5808192" cy="1938992"/>
          </a:xfrm>
          <a:prstGeom prst="rect">
            <a:avLst/>
          </a:prstGeom>
        </p:spPr>
        <p:txBody>
          <a:bodyPr wrap="none">
            <a:spAutoFit/>
          </a:bodyPr>
          <a:lstStyle/>
          <a:p>
            <a:pPr algn="ctr"/>
            <a:r>
              <a:rPr lang="en-US" sz="4000" i="1" dirty="0">
                <a:solidFill>
                  <a:srgbClr val="92D050"/>
                </a:solidFill>
              </a:rPr>
              <a:t>You’re stronger, physically</a:t>
            </a:r>
            <a:br>
              <a:rPr lang="en-US" sz="4000" i="1" dirty="0">
                <a:solidFill>
                  <a:srgbClr val="92D050"/>
                </a:solidFill>
              </a:rPr>
            </a:br>
            <a:r>
              <a:rPr lang="en-US" sz="4000" i="1" dirty="0">
                <a:solidFill>
                  <a:srgbClr val="92D050"/>
                </a:solidFill>
              </a:rPr>
              <a:t>and mentally when you’re </a:t>
            </a:r>
            <a:br>
              <a:rPr lang="en-US" sz="4000" i="1" dirty="0">
                <a:solidFill>
                  <a:srgbClr val="92D050"/>
                </a:solidFill>
              </a:rPr>
            </a:br>
            <a:r>
              <a:rPr lang="en-US" sz="4000" i="1" dirty="0">
                <a:solidFill>
                  <a:srgbClr val="92D050"/>
                </a:solidFill>
              </a:rPr>
              <a:t>affirming positive beliefs!</a:t>
            </a:r>
          </a:p>
        </p:txBody>
      </p:sp>
    </p:spTree>
    <p:extLst>
      <p:ext uri="{BB962C8B-B14F-4D97-AF65-F5344CB8AC3E}">
        <p14:creationId xmlns:p14="http://schemas.microsoft.com/office/powerpoint/2010/main" val="302133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711" y="0"/>
            <a:ext cx="6608032" cy="853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33296" y="545957"/>
              <a:ext cx="3051344" cy="108001"/>
            </p14:xfrm>
          </p:contentPart>
        </mc:Choice>
        <mc:Fallback xmlns="">
          <p:pic>
            <p:nvPicPr>
              <p:cNvPr id="2" name="Ink 1"/>
              <p:cNvPicPr/>
              <p:nvPr/>
            </p:nvPicPr>
            <p:blipFill>
              <a:blip r:embed="rId5"/>
              <a:stretch>
                <a:fillRect/>
              </a:stretch>
            </p:blipFill>
            <p:spPr>
              <a:xfrm>
                <a:off x="6661296" y="401956"/>
                <a:ext cx="3194983" cy="3956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6942773" y="1080635"/>
              <a:ext cx="332280" cy="41040"/>
            </p14:xfrm>
          </p:contentPart>
        </mc:Choice>
        <mc:Fallback xmlns="">
          <p:pic>
            <p:nvPicPr>
              <p:cNvPr id="3" name="Ink 2"/>
              <p:cNvPicPr/>
              <p:nvPr/>
            </p:nvPicPr>
            <p:blipFill>
              <a:blip r:embed="rId7"/>
              <a:stretch>
                <a:fillRect/>
              </a:stretch>
            </p:blipFill>
            <p:spPr>
              <a:xfrm>
                <a:off x="6870773" y="936635"/>
                <a:ext cx="47592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6871673" y="3166890"/>
              <a:ext cx="565200" cy="19080"/>
            </p14:xfrm>
          </p:contentPart>
        </mc:Choice>
        <mc:Fallback xmlns="">
          <p:pic>
            <p:nvPicPr>
              <p:cNvPr id="5" name="Ink 4"/>
              <p:cNvPicPr/>
              <p:nvPr/>
            </p:nvPicPr>
            <p:blipFill>
              <a:blip r:embed="rId9"/>
              <a:stretch>
                <a:fillRect/>
              </a:stretch>
            </p:blipFill>
            <p:spPr>
              <a:xfrm>
                <a:off x="6799673" y="3022890"/>
                <a:ext cx="70884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6988133" y="5230351"/>
              <a:ext cx="573840" cy="360"/>
            </p14:xfrm>
          </p:contentPart>
        </mc:Choice>
        <mc:Fallback xmlns="">
          <p:pic>
            <p:nvPicPr>
              <p:cNvPr id="7" name="Ink 6"/>
              <p:cNvPicPr/>
              <p:nvPr/>
            </p:nvPicPr>
            <p:blipFill>
              <a:blip r:embed="rId11"/>
              <a:stretch>
                <a:fillRect/>
              </a:stretch>
            </p:blipFill>
            <p:spPr>
              <a:xfrm>
                <a:off x="6916133" y="5086351"/>
                <a:ext cx="717480" cy="288000"/>
              </a:xfrm>
              <a:prstGeom prst="rect">
                <a:avLst/>
              </a:prstGeom>
            </p:spPr>
          </p:pic>
        </mc:Fallback>
      </mc:AlternateContent>
      <p:sp>
        <p:nvSpPr>
          <p:cNvPr id="11" name="Date Placeholder 10">
            <a:extLst>
              <a:ext uri="{FF2B5EF4-FFF2-40B4-BE49-F238E27FC236}">
                <a16:creationId xmlns:a16="http://schemas.microsoft.com/office/drawing/2014/main" id="{77203C8D-B96D-4815-8F0E-D9814A995CF1}"/>
              </a:ext>
            </a:extLst>
          </p:cNvPr>
          <p:cNvSpPr>
            <a:spLocks noGrp="1"/>
          </p:cNvSpPr>
          <p:nvPr>
            <p:ph type="dt" sz="half" idx="10"/>
          </p:nvPr>
        </p:nvSpPr>
        <p:spPr/>
        <p:txBody>
          <a:bodyPr/>
          <a:lstStyle/>
          <a:p>
            <a:fld id="{CD831495-B83C-43FF-9C93-7C06070CDEEB}" type="datetime12">
              <a:rPr lang="en-US" smtClean="0"/>
              <a:t>11:11 AM</a:t>
            </a:fld>
            <a:endParaRPr lang="en-US" dirty="0"/>
          </a:p>
        </p:txBody>
      </p:sp>
      <p:sp>
        <p:nvSpPr>
          <p:cNvPr id="15" name="Slide Number Placeholder 14">
            <a:extLst>
              <a:ext uri="{FF2B5EF4-FFF2-40B4-BE49-F238E27FC236}">
                <a16:creationId xmlns:a16="http://schemas.microsoft.com/office/drawing/2014/main" id="{94277261-79D8-4BE5-9390-7AB1EAB1CA55}"/>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12" name="TextBox 11">
            <a:extLst>
              <a:ext uri="{FF2B5EF4-FFF2-40B4-BE49-F238E27FC236}">
                <a16:creationId xmlns:a16="http://schemas.microsoft.com/office/drawing/2014/main" id="{75603810-1ABF-4CD0-8C04-93C1141AB8D9}"/>
              </a:ext>
            </a:extLst>
          </p:cNvPr>
          <p:cNvSpPr txBox="1"/>
          <p:nvPr/>
        </p:nvSpPr>
        <p:spPr>
          <a:xfrm rot="21118284">
            <a:off x="422588" y="2337525"/>
            <a:ext cx="5620580" cy="3170099"/>
          </a:xfrm>
          <a:prstGeom prst="rect">
            <a:avLst/>
          </a:prstGeom>
          <a:noFill/>
        </p:spPr>
        <p:txBody>
          <a:bodyPr wrap="square" rtlCol="0">
            <a:spAutoFit/>
          </a:bodyPr>
          <a:lstStyle/>
          <a:p>
            <a:pPr algn="ctr"/>
            <a:r>
              <a:rPr lang="en-US" sz="4000" dirty="0">
                <a:solidFill>
                  <a:srgbClr val="FFFF00"/>
                </a:solidFill>
              </a:rPr>
              <a:t>“What are your thoughts about…?”</a:t>
            </a:r>
            <a:br>
              <a:rPr lang="en-US" sz="4000" dirty="0">
                <a:solidFill>
                  <a:srgbClr val="FFFF00"/>
                </a:solidFill>
              </a:rPr>
            </a:br>
            <a:endParaRPr lang="en-US" sz="4000" dirty="0">
              <a:solidFill>
                <a:srgbClr val="FFFF00"/>
              </a:solidFill>
            </a:endParaRPr>
          </a:p>
          <a:p>
            <a:pPr algn="ctr"/>
            <a:r>
              <a:rPr lang="en-US" sz="4000" i="1" dirty="0">
                <a:solidFill>
                  <a:srgbClr val="92D050"/>
                </a:solidFill>
              </a:rPr>
              <a:t>Tell us in CHAT “the way it is” in each area…</a:t>
            </a:r>
            <a:endParaRPr lang="en-US" sz="4000" dirty="0">
              <a:solidFill>
                <a:srgbClr val="92D050"/>
              </a:solidFill>
            </a:endParaRPr>
          </a:p>
        </p:txBody>
      </p:sp>
      <p:sp>
        <p:nvSpPr>
          <p:cNvPr id="13" name="Arrow: Right 12">
            <a:extLst>
              <a:ext uri="{FF2B5EF4-FFF2-40B4-BE49-F238E27FC236}">
                <a16:creationId xmlns:a16="http://schemas.microsoft.com/office/drawing/2014/main" id="{020A674A-B51A-4DFB-8636-535D403DF120}"/>
              </a:ext>
            </a:extLst>
          </p:cNvPr>
          <p:cNvSpPr/>
          <p:nvPr/>
        </p:nvSpPr>
        <p:spPr>
          <a:xfrm rot="709326">
            <a:off x="3743535" y="-45752"/>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551BE83-7EA1-43F7-AB68-5D538FB87DBA}"/>
              </a:ext>
            </a:extLst>
          </p:cNvPr>
          <p:cNvSpPr/>
          <p:nvPr/>
        </p:nvSpPr>
        <p:spPr>
          <a:xfrm rot="10277959">
            <a:off x="7752999" y="263603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69F7B338-53E2-4319-894E-A2CBA0B7E389}"/>
              </a:ext>
            </a:extLst>
          </p:cNvPr>
          <p:cNvSpPr/>
          <p:nvPr/>
        </p:nvSpPr>
        <p:spPr>
          <a:xfrm rot="10277959">
            <a:off x="7793144" y="4597863"/>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28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120" y="33341"/>
            <a:ext cx="6814221" cy="883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EBE0A839-57F8-41C8-8D2F-66E9F643345F}"/>
              </a:ext>
            </a:extLst>
          </p:cNvPr>
          <p:cNvSpPr>
            <a:spLocks noGrp="1"/>
          </p:cNvSpPr>
          <p:nvPr>
            <p:ph type="dt" sz="half" idx="10"/>
          </p:nvPr>
        </p:nvSpPr>
        <p:spPr/>
        <p:txBody>
          <a:bodyPr/>
          <a:lstStyle/>
          <a:p>
            <a:fld id="{C0F760A8-2BBF-438D-BC2E-B305792002CD}" type="datetime12">
              <a:rPr lang="en-US" smtClean="0"/>
              <a:t>11:11 AM</a:t>
            </a:fld>
            <a:endParaRPr lang="en-US" dirty="0"/>
          </a:p>
        </p:txBody>
      </p:sp>
      <p:sp>
        <p:nvSpPr>
          <p:cNvPr id="8" name="Slide Number Placeholder 7">
            <a:extLst>
              <a:ext uri="{FF2B5EF4-FFF2-40B4-BE49-F238E27FC236}">
                <a16:creationId xmlns:a16="http://schemas.microsoft.com/office/drawing/2014/main" id="{4CE72237-ED70-40C2-BCE0-9563D6E7C9B4}"/>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Arrow: Right 4">
            <a:extLst>
              <a:ext uri="{FF2B5EF4-FFF2-40B4-BE49-F238E27FC236}">
                <a16:creationId xmlns:a16="http://schemas.microsoft.com/office/drawing/2014/main" id="{F2BCCC5B-CA44-4357-9D00-C876F63CF76B}"/>
              </a:ext>
            </a:extLst>
          </p:cNvPr>
          <p:cNvSpPr/>
          <p:nvPr/>
        </p:nvSpPr>
        <p:spPr>
          <a:xfrm rot="709326">
            <a:off x="3636931" y="47195"/>
            <a:ext cx="2999736" cy="569357"/>
          </a:xfrm>
          <a:prstGeom prst="rightArrow">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rgbClr val="92D050"/>
              </a:solidFill>
              <a:highlight>
                <a:srgbClr val="FFFF00"/>
              </a:highlight>
            </a:endParaRPr>
          </a:p>
        </p:txBody>
      </p:sp>
      <p:sp>
        <p:nvSpPr>
          <p:cNvPr id="6" name="TextBox 5">
            <a:extLst>
              <a:ext uri="{FF2B5EF4-FFF2-40B4-BE49-F238E27FC236}">
                <a16:creationId xmlns:a16="http://schemas.microsoft.com/office/drawing/2014/main" id="{E708A362-71DB-44E3-97A3-BBA8750E1357}"/>
              </a:ext>
            </a:extLst>
          </p:cNvPr>
          <p:cNvSpPr txBox="1"/>
          <p:nvPr/>
        </p:nvSpPr>
        <p:spPr>
          <a:xfrm rot="20385042">
            <a:off x="-245299" y="2799012"/>
            <a:ext cx="3886973" cy="1323439"/>
          </a:xfrm>
          <a:prstGeom prst="rect">
            <a:avLst/>
          </a:prstGeom>
          <a:noFill/>
        </p:spPr>
        <p:txBody>
          <a:bodyPr wrap="square" rtlCol="0">
            <a:spAutoFit/>
          </a:bodyPr>
          <a:lstStyle/>
          <a:p>
            <a:pPr algn="ctr"/>
            <a:r>
              <a:rPr lang="en-US" sz="4000" dirty="0">
                <a:solidFill>
                  <a:srgbClr val="92D050"/>
                </a:solidFill>
              </a:rPr>
              <a:t>What do you think about…</a:t>
            </a:r>
          </a:p>
        </p:txBody>
      </p:sp>
      <p:sp>
        <p:nvSpPr>
          <p:cNvPr id="9" name="Arrow: Right 8">
            <a:extLst>
              <a:ext uri="{FF2B5EF4-FFF2-40B4-BE49-F238E27FC236}">
                <a16:creationId xmlns:a16="http://schemas.microsoft.com/office/drawing/2014/main" id="{38B2C6B5-6555-41E7-859D-25876C097F49}"/>
              </a:ext>
            </a:extLst>
          </p:cNvPr>
          <p:cNvSpPr/>
          <p:nvPr/>
        </p:nvSpPr>
        <p:spPr>
          <a:xfrm rot="709326">
            <a:off x="3636930" y="2110252"/>
            <a:ext cx="2999736" cy="569357"/>
          </a:xfrm>
          <a:prstGeom prst="rightArrow">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rgbClr val="92D050"/>
              </a:solidFill>
            </a:endParaRPr>
          </a:p>
        </p:txBody>
      </p:sp>
      <p:sp>
        <p:nvSpPr>
          <p:cNvPr id="11" name="Arrow: Right 10">
            <a:extLst>
              <a:ext uri="{FF2B5EF4-FFF2-40B4-BE49-F238E27FC236}">
                <a16:creationId xmlns:a16="http://schemas.microsoft.com/office/drawing/2014/main" id="{7F7C6133-8772-443F-BD63-D3E86488916D}"/>
              </a:ext>
            </a:extLst>
          </p:cNvPr>
          <p:cNvSpPr/>
          <p:nvPr/>
        </p:nvSpPr>
        <p:spPr>
          <a:xfrm rot="709326">
            <a:off x="3636930" y="4203815"/>
            <a:ext cx="2999736" cy="569357"/>
          </a:xfrm>
          <a:prstGeom prst="rightArrow">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92D050"/>
              </a:solidFill>
            </a:endParaRPr>
          </a:p>
        </p:txBody>
      </p:sp>
    </p:spTree>
    <p:extLst>
      <p:ext uri="{BB962C8B-B14F-4D97-AF65-F5344CB8AC3E}">
        <p14:creationId xmlns:p14="http://schemas.microsoft.com/office/powerpoint/2010/main" val="128305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006" y="0"/>
            <a:ext cx="5254059" cy="683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9829D482-40E8-4534-9286-F6F71B245B3B}"/>
              </a:ext>
            </a:extLst>
          </p:cNvPr>
          <p:cNvSpPr>
            <a:spLocks noGrp="1"/>
          </p:cNvSpPr>
          <p:nvPr>
            <p:ph type="dt" sz="half" idx="10"/>
          </p:nvPr>
        </p:nvSpPr>
        <p:spPr/>
        <p:txBody>
          <a:bodyPr/>
          <a:lstStyle/>
          <a:p>
            <a:fld id="{33836E41-FAAF-472E-8578-04FB5680C6D7}" type="datetime12">
              <a:rPr lang="en-US" smtClean="0"/>
              <a:t>11:11 AM</a:t>
            </a:fld>
            <a:endParaRPr lang="en-US" dirty="0"/>
          </a:p>
        </p:txBody>
      </p:sp>
      <p:sp>
        <p:nvSpPr>
          <p:cNvPr id="9" name="Slide Number Placeholder 8">
            <a:extLst>
              <a:ext uri="{FF2B5EF4-FFF2-40B4-BE49-F238E27FC236}">
                <a16:creationId xmlns:a16="http://schemas.microsoft.com/office/drawing/2014/main" id="{A95ECE85-CA9A-4687-8A36-A9A4AAEC140A}"/>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6" name="TextBox 5">
            <a:extLst>
              <a:ext uri="{FF2B5EF4-FFF2-40B4-BE49-F238E27FC236}">
                <a16:creationId xmlns:a16="http://schemas.microsoft.com/office/drawing/2014/main" id="{8F7B5CDB-9FA4-4A4B-A058-66CCEEF40FBE}"/>
              </a:ext>
            </a:extLst>
          </p:cNvPr>
          <p:cNvSpPr txBox="1"/>
          <p:nvPr/>
        </p:nvSpPr>
        <p:spPr>
          <a:xfrm rot="20814294">
            <a:off x="1485488" y="1246453"/>
            <a:ext cx="4727412" cy="4401205"/>
          </a:xfrm>
          <a:prstGeom prst="rect">
            <a:avLst/>
          </a:prstGeom>
          <a:noFill/>
        </p:spPr>
        <p:txBody>
          <a:bodyPr wrap="square" rtlCol="0">
            <a:spAutoFit/>
          </a:bodyPr>
          <a:lstStyle/>
          <a:p>
            <a:pPr algn="ctr"/>
            <a:r>
              <a:rPr lang="en-US" sz="4000" dirty="0">
                <a:solidFill>
                  <a:srgbClr val="FFFF00"/>
                </a:solidFill>
              </a:rPr>
              <a:t>“You’ve just shared with me </a:t>
            </a:r>
            <a:r>
              <a:rPr lang="en-US" sz="4000" i="1" dirty="0">
                <a:solidFill>
                  <a:srgbClr val="FFFF00"/>
                </a:solidFill>
              </a:rPr>
              <a:t>your</a:t>
            </a:r>
            <a:r>
              <a:rPr lang="en-US" sz="4000" dirty="0">
                <a:solidFill>
                  <a:srgbClr val="FFFF00"/>
                </a:solidFill>
              </a:rPr>
              <a:t> </a:t>
            </a:r>
            <a:r>
              <a:rPr lang="en-US" sz="4000" i="1" dirty="0">
                <a:solidFill>
                  <a:srgbClr val="FFFF00"/>
                </a:solidFill>
              </a:rPr>
              <a:t>BELIEFS</a:t>
            </a:r>
            <a:r>
              <a:rPr lang="en-US" sz="4000" dirty="0">
                <a:solidFill>
                  <a:srgbClr val="FFFF00"/>
                </a:solidFill>
              </a:rPr>
              <a:t>!</a:t>
            </a:r>
          </a:p>
          <a:p>
            <a:pPr algn="ctr"/>
            <a:r>
              <a:rPr lang="en-US" sz="4000" dirty="0">
                <a:solidFill>
                  <a:srgbClr val="92D050"/>
                </a:solidFill>
              </a:rPr>
              <a:t> </a:t>
            </a:r>
          </a:p>
          <a:p>
            <a:pPr algn="ctr"/>
            <a:r>
              <a:rPr lang="en-US" sz="4000" dirty="0">
                <a:solidFill>
                  <a:srgbClr val="92D050"/>
                </a:solidFill>
              </a:rPr>
              <a:t>“Working” these is how to start changing</a:t>
            </a:r>
            <a:br>
              <a:rPr lang="en-US" sz="4000" dirty="0">
                <a:solidFill>
                  <a:srgbClr val="92D050"/>
                </a:solidFill>
              </a:rPr>
            </a:br>
            <a:r>
              <a:rPr lang="en-US" sz="4000" dirty="0">
                <a:solidFill>
                  <a:srgbClr val="92D050"/>
                </a:solidFill>
              </a:rPr>
              <a:t>your life.”</a:t>
            </a:r>
          </a:p>
        </p:txBody>
      </p:sp>
      <p:pic>
        <p:nvPicPr>
          <p:cNvPr id="7" name="Graphic 6" descr="Arrow: Slight curve">
            <a:extLst>
              <a:ext uri="{FF2B5EF4-FFF2-40B4-BE49-F238E27FC236}">
                <a16:creationId xmlns:a16="http://schemas.microsoft.com/office/drawing/2014/main" id="{90279D51-AA02-463B-8C0B-4C158BA3D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1843" y="5466281"/>
            <a:ext cx="539719" cy="539719"/>
          </a:xfrm>
          <a:prstGeom prst="rect">
            <a:avLst/>
          </a:prstGeom>
        </p:spPr>
      </p:pic>
    </p:spTree>
    <p:extLst>
      <p:ext uri="{BB962C8B-B14F-4D97-AF65-F5344CB8AC3E}">
        <p14:creationId xmlns:p14="http://schemas.microsoft.com/office/powerpoint/2010/main" val="211401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520" y="0"/>
            <a:ext cx="5237017" cy="682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7145342" y="433367"/>
              <a:ext cx="3801600" cy="177840"/>
            </p14:xfrm>
          </p:contentPart>
        </mc:Choice>
        <mc:Fallback xmlns="">
          <p:pic>
            <p:nvPicPr>
              <p:cNvPr id="3" name="Ink 2"/>
              <p:cNvPicPr/>
              <p:nvPr/>
            </p:nvPicPr>
            <p:blipFill>
              <a:blip r:embed="rId4"/>
              <a:stretch>
                <a:fillRect/>
              </a:stretch>
            </p:blipFill>
            <p:spPr>
              <a:xfrm>
                <a:off x="7073342" y="289367"/>
                <a:ext cx="3945240" cy="465480"/>
              </a:xfrm>
              <a:prstGeom prst="rect">
                <a:avLst/>
              </a:prstGeom>
            </p:spPr>
          </p:pic>
        </mc:Fallback>
      </mc:AlternateContent>
      <p:sp>
        <p:nvSpPr>
          <p:cNvPr id="5" name="Date Placeholder 4">
            <a:extLst>
              <a:ext uri="{FF2B5EF4-FFF2-40B4-BE49-F238E27FC236}">
                <a16:creationId xmlns:a16="http://schemas.microsoft.com/office/drawing/2014/main" id="{6B8F1488-BECE-4471-AA42-749D3E8E593A}"/>
              </a:ext>
            </a:extLst>
          </p:cNvPr>
          <p:cNvSpPr>
            <a:spLocks noGrp="1"/>
          </p:cNvSpPr>
          <p:nvPr>
            <p:ph type="dt" sz="half" idx="10"/>
          </p:nvPr>
        </p:nvSpPr>
        <p:spPr/>
        <p:txBody>
          <a:bodyPr/>
          <a:lstStyle/>
          <a:p>
            <a:fld id="{CDB150CF-BDF6-4067-9EE7-C9A27C9CED76}" type="datetime12">
              <a:rPr lang="en-US" smtClean="0"/>
              <a:t>11:11 AM</a:t>
            </a:fld>
            <a:endParaRPr lang="en-US" dirty="0"/>
          </a:p>
        </p:txBody>
      </p:sp>
      <p:sp>
        <p:nvSpPr>
          <p:cNvPr id="9" name="Slide Number Placeholder 8">
            <a:extLst>
              <a:ext uri="{FF2B5EF4-FFF2-40B4-BE49-F238E27FC236}">
                <a16:creationId xmlns:a16="http://schemas.microsoft.com/office/drawing/2014/main" id="{56E014C9-64EC-444E-B29E-B1488439E03E}"/>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TextBox 5">
            <a:extLst>
              <a:ext uri="{FF2B5EF4-FFF2-40B4-BE49-F238E27FC236}">
                <a16:creationId xmlns:a16="http://schemas.microsoft.com/office/drawing/2014/main" id="{441C6D21-202E-48CA-9714-5A8C0623B658}"/>
              </a:ext>
            </a:extLst>
          </p:cNvPr>
          <p:cNvSpPr txBox="1"/>
          <p:nvPr/>
        </p:nvSpPr>
        <p:spPr>
          <a:xfrm rot="20385042">
            <a:off x="628279" y="2085405"/>
            <a:ext cx="3886973" cy="3170099"/>
          </a:xfrm>
          <a:prstGeom prst="rect">
            <a:avLst/>
          </a:prstGeom>
          <a:noFill/>
        </p:spPr>
        <p:txBody>
          <a:bodyPr wrap="square" rtlCol="0">
            <a:spAutoFit/>
          </a:bodyPr>
          <a:lstStyle/>
          <a:p>
            <a:pPr algn="ctr"/>
            <a:r>
              <a:rPr lang="en-US" sz="4000" dirty="0">
                <a:solidFill>
                  <a:srgbClr val="92D050"/>
                </a:solidFill>
              </a:rPr>
              <a:t>“Are our beliefs more important than our thoughts?”</a:t>
            </a:r>
          </a:p>
          <a:p>
            <a:pPr algn="ctr"/>
            <a:endParaRPr lang="en-US" sz="4000" dirty="0">
              <a:solidFill>
                <a:srgbClr val="92D050"/>
              </a:solidFill>
            </a:endParaRPr>
          </a:p>
        </p:txBody>
      </p:sp>
      <p:sp>
        <p:nvSpPr>
          <p:cNvPr id="8" name="Arrow: Right 7">
            <a:extLst>
              <a:ext uri="{FF2B5EF4-FFF2-40B4-BE49-F238E27FC236}">
                <a16:creationId xmlns:a16="http://schemas.microsoft.com/office/drawing/2014/main" id="{5BB5B46C-0771-4558-B0CF-1E4AE01AA4BB}"/>
              </a:ext>
            </a:extLst>
          </p:cNvPr>
          <p:cNvSpPr/>
          <p:nvPr/>
        </p:nvSpPr>
        <p:spPr>
          <a:xfrm rot="20339175">
            <a:off x="4025082" y="967805"/>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61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728" y="395"/>
            <a:ext cx="5309483" cy="6857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791581" y="3867473"/>
              <a:ext cx="4330080" cy="116280"/>
            </p14:xfrm>
          </p:contentPart>
        </mc:Choice>
        <mc:Fallback xmlns="">
          <p:pic>
            <p:nvPicPr>
              <p:cNvPr id="3" name="Ink 2"/>
              <p:cNvPicPr/>
              <p:nvPr/>
            </p:nvPicPr>
            <p:blipFill>
              <a:blip r:embed="rId4"/>
              <a:stretch>
                <a:fillRect/>
              </a:stretch>
            </p:blipFill>
            <p:spPr>
              <a:xfrm>
                <a:off x="6719581" y="3723473"/>
                <a:ext cx="4473720" cy="403920"/>
              </a:xfrm>
              <a:prstGeom prst="rect">
                <a:avLst/>
              </a:prstGeom>
            </p:spPr>
          </p:pic>
        </mc:Fallback>
      </mc:AlternateContent>
      <p:sp>
        <p:nvSpPr>
          <p:cNvPr id="5" name="Date Placeholder 4">
            <a:extLst>
              <a:ext uri="{FF2B5EF4-FFF2-40B4-BE49-F238E27FC236}">
                <a16:creationId xmlns:a16="http://schemas.microsoft.com/office/drawing/2014/main" id="{0AC3DE2C-2BFC-47B8-9A8F-3D138E6943C6}"/>
              </a:ext>
            </a:extLst>
          </p:cNvPr>
          <p:cNvSpPr>
            <a:spLocks noGrp="1"/>
          </p:cNvSpPr>
          <p:nvPr>
            <p:ph type="dt" sz="half" idx="10"/>
          </p:nvPr>
        </p:nvSpPr>
        <p:spPr/>
        <p:txBody>
          <a:bodyPr/>
          <a:lstStyle/>
          <a:p>
            <a:fld id="{78E81344-CEE9-4A0E-9173-6E5B18EEEB67}" type="datetime12">
              <a:rPr lang="en-US" smtClean="0"/>
              <a:t>11:11 AM</a:t>
            </a:fld>
            <a:endParaRPr lang="en-US" dirty="0"/>
          </a:p>
        </p:txBody>
      </p:sp>
      <p:sp>
        <p:nvSpPr>
          <p:cNvPr id="9" name="Slide Number Placeholder 8">
            <a:extLst>
              <a:ext uri="{FF2B5EF4-FFF2-40B4-BE49-F238E27FC236}">
                <a16:creationId xmlns:a16="http://schemas.microsoft.com/office/drawing/2014/main" id="{C9A28605-7B9A-4161-8F71-703F65DBDA53}"/>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4" name="Rectangle 3">
            <a:extLst>
              <a:ext uri="{FF2B5EF4-FFF2-40B4-BE49-F238E27FC236}">
                <a16:creationId xmlns:a16="http://schemas.microsoft.com/office/drawing/2014/main" id="{B6AEE2E5-6DAB-4040-AFAE-2AA8A63A7C5C}"/>
              </a:ext>
            </a:extLst>
          </p:cNvPr>
          <p:cNvSpPr/>
          <p:nvPr/>
        </p:nvSpPr>
        <p:spPr>
          <a:xfrm rot="21163345">
            <a:off x="137845" y="1972795"/>
            <a:ext cx="5947170" cy="2554545"/>
          </a:xfrm>
          <a:prstGeom prst="rect">
            <a:avLst/>
          </a:prstGeom>
        </p:spPr>
        <p:txBody>
          <a:bodyPr wrap="square">
            <a:spAutoFit/>
          </a:bodyPr>
          <a:lstStyle/>
          <a:p>
            <a:pPr algn="ctr"/>
            <a:r>
              <a:rPr lang="en-US" sz="4000" dirty="0">
                <a:solidFill>
                  <a:srgbClr val="FFFF00"/>
                </a:solidFill>
                <a:effectLst>
                  <a:outerShdw blurRad="38100" dist="38100" dir="2700000" algn="tl">
                    <a:srgbClr val="000000">
                      <a:alpha val="43137"/>
                    </a:srgbClr>
                  </a:outerShdw>
                </a:effectLst>
              </a:rPr>
              <a:t>“Most people think their</a:t>
            </a:r>
            <a:br>
              <a:rPr lang="en-US" sz="4000" dirty="0">
                <a:solidFill>
                  <a:srgbClr val="FFFF00"/>
                </a:solidFill>
                <a:effectLst>
                  <a:outerShdw blurRad="38100" dist="38100" dir="2700000" algn="tl">
                    <a:srgbClr val="000000">
                      <a:alpha val="43137"/>
                    </a:srgbClr>
                  </a:outerShdw>
                </a:effectLst>
              </a:rPr>
            </a:br>
            <a:r>
              <a:rPr lang="en-US" sz="4000" dirty="0">
                <a:solidFill>
                  <a:srgbClr val="FFFF00"/>
                </a:solidFill>
                <a:effectLst>
                  <a:outerShdw blurRad="38100" dist="38100" dir="2700000" algn="tl">
                    <a:srgbClr val="000000">
                      <a:alpha val="43137"/>
                    </a:srgbClr>
                  </a:outerShdw>
                </a:effectLst>
              </a:rPr>
              <a:t>beliefs are formed by their life experiences… </a:t>
            </a:r>
            <a:br>
              <a:rPr lang="en-US" sz="4000" dirty="0">
                <a:solidFill>
                  <a:srgbClr val="FFFF00"/>
                </a:solidFill>
                <a:effectLst>
                  <a:outerShdw blurRad="38100" dist="38100" dir="2700000" algn="tl">
                    <a:srgbClr val="000000">
                      <a:alpha val="43137"/>
                    </a:srgbClr>
                  </a:outerShdw>
                </a:effectLst>
              </a:rPr>
            </a:br>
            <a:r>
              <a:rPr lang="en-US" sz="4000" dirty="0">
                <a:solidFill>
                  <a:srgbClr val="FFFF00"/>
                </a:solidFill>
                <a:effectLst>
                  <a:outerShdw blurRad="38100" dist="38100" dir="2700000" algn="tl">
                    <a:srgbClr val="000000">
                      <a:alpha val="43137"/>
                    </a:srgbClr>
                  </a:outerShdw>
                </a:effectLst>
              </a:rPr>
              <a:t>Actually, it’s the opposite.”</a:t>
            </a:r>
          </a:p>
        </p:txBody>
      </p:sp>
      <p:pic>
        <p:nvPicPr>
          <p:cNvPr id="11" name="Graphic 10" descr="Arrow: Slight curve">
            <a:extLst>
              <a:ext uri="{FF2B5EF4-FFF2-40B4-BE49-F238E27FC236}">
                <a16:creationId xmlns:a16="http://schemas.microsoft.com/office/drawing/2014/main" id="{B6C4E393-2CDE-4A40-BD06-F5A8160DBC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8356" y="5760566"/>
            <a:ext cx="539719" cy="539719"/>
          </a:xfrm>
          <a:prstGeom prst="rect">
            <a:avLst/>
          </a:prstGeom>
        </p:spPr>
      </p:pic>
      <p:pic>
        <p:nvPicPr>
          <p:cNvPr id="12" name="Graphic 11" descr="Arrow: Slight curve">
            <a:extLst>
              <a:ext uri="{FF2B5EF4-FFF2-40B4-BE49-F238E27FC236}">
                <a16:creationId xmlns:a16="http://schemas.microsoft.com/office/drawing/2014/main" id="{228C5982-FE6D-4AB1-8638-E489F37D0E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6159" y="4401697"/>
            <a:ext cx="539719" cy="539719"/>
          </a:xfrm>
          <a:prstGeom prst="rect">
            <a:avLst/>
          </a:prstGeom>
        </p:spPr>
      </p:pic>
    </p:spTree>
    <p:extLst>
      <p:ext uri="{BB962C8B-B14F-4D97-AF65-F5344CB8AC3E}">
        <p14:creationId xmlns:p14="http://schemas.microsoft.com/office/powerpoint/2010/main" val="303254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763" y="18773"/>
            <a:ext cx="5204178" cy="682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975D752F-C8EA-428A-AFFB-36F43C1902F4}"/>
                  </a:ext>
                </a:extLst>
              </p14:cNvPr>
              <p14:cNvContentPartPr/>
              <p14:nvPr/>
            </p14:nvContentPartPr>
            <p14:xfrm>
              <a:off x="6904680" y="446850"/>
              <a:ext cx="2156040" cy="111600"/>
            </p14:xfrm>
          </p:contentPart>
        </mc:Choice>
        <mc:Fallback xmlns="">
          <p:pic>
            <p:nvPicPr>
              <p:cNvPr id="9" name="Ink 8">
                <a:extLst>
                  <a:ext uri="{FF2B5EF4-FFF2-40B4-BE49-F238E27FC236}">
                    <a16:creationId xmlns:a16="http://schemas.microsoft.com/office/drawing/2014/main" id="{975D752F-C8EA-428A-AFFB-36F43C1902F4}"/>
                  </a:ext>
                </a:extLst>
              </p:cNvPr>
              <p:cNvPicPr/>
              <p:nvPr/>
            </p:nvPicPr>
            <p:blipFill>
              <a:blip r:embed="rId5"/>
              <a:stretch>
                <a:fillRect/>
              </a:stretch>
            </p:blipFill>
            <p:spPr>
              <a:xfrm>
                <a:off x="6815040" y="267210"/>
                <a:ext cx="233568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0DEC579-EDF9-4E8C-A3F7-F2453EE5AF58}"/>
                  </a:ext>
                </a:extLst>
              </p14:cNvPr>
              <p14:cNvContentPartPr/>
              <p14:nvPr/>
            </p14:nvContentPartPr>
            <p14:xfrm>
              <a:off x="7078920" y="722970"/>
              <a:ext cx="1696320" cy="73440"/>
            </p14:xfrm>
          </p:contentPart>
        </mc:Choice>
        <mc:Fallback xmlns="">
          <p:pic>
            <p:nvPicPr>
              <p:cNvPr id="10" name="Ink 9">
                <a:extLst>
                  <a:ext uri="{FF2B5EF4-FFF2-40B4-BE49-F238E27FC236}">
                    <a16:creationId xmlns:a16="http://schemas.microsoft.com/office/drawing/2014/main" id="{F0DEC579-EDF9-4E8C-A3F7-F2453EE5AF58}"/>
                  </a:ext>
                </a:extLst>
              </p:cNvPr>
              <p:cNvPicPr/>
              <p:nvPr/>
            </p:nvPicPr>
            <p:blipFill>
              <a:blip r:embed="rId7"/>
              <a:stretch>
                <a:fillRect/>
              </a:stretch>
            </p:blipFill>
            <p:spPr>
              <a:xfrm>
                <a:off x="6988920" y="543330"/>
                <a:ext cx="1875960"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AE39511-6EAB-4B15-9452-1D50E359CF0D}"/>
                  </a:ext>
                </a:extLst>
              </p14:cNvPr>
              <p14:cNvContentPartPr/>
              <p14:nvPr/>
            </p14:nvContentPartPr>
            <p14:xfrm>
              <a:off x="7166040" y="858690"/>
              <a:ext cx="3983040" cy="175680"/>
            </p14:xfrm>
          </p:contentPart>
        </mc:Choice>
        <mc:Fallback xmlns="">
          <p:pic>
            <p:nvPicPr>
              <p:cNvPr id="11" name="Ink 10">
                <a:extLst>
                  <a:ext uri="{FF2B5EF4-FFF2-40B4-BE49-F238E27FC236}">
                    <a16:creationId xmlns:a16="http://schemas.microsoft.com/office/drawing/2014/main" id="{FAE39511-6EAB-4B15-9452-1D50E359CF0D}"/>
                  </a:ext>
                </a:extLst>
              </p:cNvPr>
              <p:cNvPicPr/>
              <p:nvPr/>
            </p:nvPicPr>
            <p:blipFill>
              <a:blip r:embed="rId9"/>
              <a:stretch>
                <a:fillRect/>
              </a:stretch>
            </p:blipFill>
            <p:spPr>
              <a:xfrm>
                <a:off x="7076040" y="679050"/>
                <a:ext cx="4162680" cy="535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5B408A6B-27C0-40CA-B98B-42FB8C91A3C5}"/>
                  </a:ext>
                </a:extLst>
              </p14:cNvPr>
              <p14:cNvContentPartPr/>
              <p14:nvPr/>
            </p14:nvContentPartPr>
            <p14:xfrm>
              <a:off x="8705760" y="765810"/>
              <a:ext cx="593640" cy="41400"/>
            </p14:xfrm>
          </p:contentPart>
        </mc:Choice>
        <mc:Fallback xmlns="">
          <p:pic>
            <p:nvPicPr>
              <p:cNvPr id="12" name="Ink 11">
                <a:extLst>
                  <a:ext uri="{FF2B5EF4-FFF2-40B4-BE49-F238E27FC236}">
                    <a16:creationId xmlns:a16="http://schemas.microsoft.com/office/drawing/2014/main" id="{5B408A6B-27C0-40CA-B98B-42FB8C91A3C5}"/>
                  </a:ext>
                </a:extLst>
              </p:cNvPr>
              <p:cNvPicPr/>
              <p:nvPr/>
            </p:nvPicPr>
            <p:blipFill>
              <a:blip r:embed="rId11"/>
              <a:stretch>
                <a:fillRect/>
              </a:stretch>
            </p:blipFill>
            <p:spPr>
              <a:xfrm>
                <a:off x="8615760" y="586170"/>
                <a:ext cx="773280" cy="401040"/>
              </a:xfrm>
              <a:prstGeom prst="rect">
                <a:avLst/>
              </a:prstGeom>
            </p:spPr>
          </p:pic>
        </mc:Fallback>
      </mc:AlternateContent>
      <p:sp>
        <p:nvSpPr>
          <p:cNvPr id="14" name="Arrow: Right 13">
            <a:extLst>
              <a:ext uri="{FF2B5EF4-FFF2-40B4-BE49-F238E27FC236}">
                <a16:creationId xmlns:a16="http://schemas.microsoft.com/office/drawing/2014/main" id="{5DB30D03-6CB9-4D4C-B64E-14C744A0AAFE}"/>
              </a:ext>
            </a:extLst>
          </p:cNvPr>
          <p:cNvSpPr/>
          <p:nvPr/>
        </p:nvSpPr>
        <p:spPr>
          <a:xfrm rot="709326">
            <a:off x="4139795" y="69254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FBCE630-B015-4685-86E6-D459C699196D}"/>
              </a:ext>
            </a:extLst>
          </p:cNvPr>
          <p:cNvSpPr/>
          <p:nvPr/>
        </p:nvSpPr>
        <p:spPr>
          <a:xfrm rot="709326">
            <a:off x="4139794" y="1633171"/>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91C49A00-A289-43D1-9B27-6BFDA375AE3E}"/>
              </a:ext>
            </a:extLst>
          </p:cNvPr>
          <p:cNvSpPr/>
          <p:nvPr/>
        </p:nvSpPr>
        <p:spPr>
          <a:xfrm rot="709326">
            <a:off x="4139796" y="254300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CEA55C2-B37C-4DFA-9186-74F18BD1BE55}"/>
              </a:ext>
            </a:extLst>
          </p:cNvPr>
          <p:cNvSpPr/>
          <p:nvPr/>
        </p:nvSpPr>
        <p:spPr>
          <a:xfrm rot="709326">
            <a:off x="4139796" y="3477898"/>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2F54A097-9A14-48DF-BBD4-77AE175E46E1}"/>
              </a:ext>
            </a:extLst>
          </p:cNvPr>
          <p:cNvSpPr/>
          <p:nvPr/>
        </p:nvSpPr>
        <p:spPr>
          <a:xfrm rot="709326">
            <a:off x="4139796" y="4454182"/>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0" name="Date Placeholder 19">
            <a:extLst>
              <a:ext uri="{FF2B5EF4-FFF2-40B4-BE49-F238E27FC236}">
                <a16:creationId xmlns:a16="http://schemas.microsoft.com/office/drawing/2014/main" id="{E634347B-B191-4441-833A-14300AFBB6CC}"/>
              </a:ext>
            </a:extLst>
          </p:cNvPr>
          <p:cNvSpPr>
            <a:spLocks noGrp="1"/>
          </p:cNvSpPr>
          <p:nvPr>
            <p:ph type="dt" sz="half" idx="10"/>
          </p:nvPr>
        </p:nvSpPr>
        <p:spPr/>
        <p:txBody>
          <a:bodyPr/>
          <a:lstStyle/>
          <a:p>
            <a:fld id="{844037D0-5EA6-426B-A724-6FF976BAB6BA}" type="datetime12">
              <a:rPr lang="en-US" smtClean="0"/>
              <a:t>11:11 AM</a:t>
            </a:fld>
            <a:endParaRPr lang="en-US" dirty="0"/>
          </a:p>
        </p:txBody>
      </p:sp>
      <p:sp>
        <p:nvSpPr>
          <p:cNvPr id="24" name="Slide Number Placeholder 23">
            <a:extLst>
              <a:ext uri="{FF2B5EF4-FFF2-40B4-BE49-F238E27FC236}">
                <a16:creationId xmlns:a16="http://schemas.microsoft.com/office/drawing/2014/main" id="{0A2496ED-D0FF-4A8F-A158-C47EDCA24169}"/>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
        <p:nvSpPr>
          <p:cNvPr id="19" name="TextBox 18">
            <a:extLst>
              <a:ext uri="{FF2B5EF4-FFF2-40B4-BE49-F238E27FC236}">
                <a16:creationId xmlns:a16="http://schemas.microsoft.com/office/drawing/2014/main" id="{25FD15F0-41FD-47B0-ACC2-0B3DE7476DA5}"/>
              </a:ext>
            </a:extLst>
          </p:cNvPr>
          <p:cNvSpPr txBox="1"/>
          <p:nvPr/>
        </p:nvSpPr>
        <p:spPr>
          <a:xfrm rot="20385042">
            <a:off x="1297544" y="759222"/>
            <a:ext cx="2988346" cy="3170099"/>
          </a:xfrm>
          <a:prstGeom prst="rect">
            <a:avLst/>
          </a:prstGeom>
          <a:noFill/>
        </p:spPr>
        <p:txBody>
          <a:bodyPr wrap="square" rtlCol="0">
            <a:spAutoFit/>
          </a:bodyPr>
          <a:lstStyle/>
          <a:p>
            <a:pPr algn="ctr"/>
            <a:r>
              <a:rPr lang="en-US" sz="4000" dirty="0">
                <a:solidFill>
                  <a:srgbClr val="FFFF00"/>
                </a:solidFill>
              </a:rPr>
              <a:t>Consider ASKING your audience to shout out answers…</a:t>
            </a:r>
            <a:r>
              <a:rPr lang="en-US" sz="4000" dirty="0">
                <a:solidFill>
                  <a:srgbClr val="FFFF00"/>
                </a:solidFill>
                <a:sym typeface="Wingdings" panose="05000000000000000000" pitchFamily="2" charset="2"/>
              </a:rPr>
              <a:t> </a:t>
            </a:r>
            <a:endParaRPr lang="en-US" sz="4000" dirty="0">
              <a:solidFill>
                <a:srgbClr val="FFFF00"/>
              </a:solidFill>
            </a:endParaRPr>
          </a:p>
        </p:txBody>
      </p:sp>
    </p:spTree>
    <p:extLst>
      <p:ext uri="{BB962C8B-B14F-4D97-AF65-F5344CB8AC3E}">
        <p14:creationId xmlns:p14="http://schemas.microsoft.com/office/powerpoint/2010/main" val="3204458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061" y="0"/>
            <a:ext cx="5271102" cy="684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6835125" y="3681392"/>
              <a:ext cx="1613880" cy="43560"/>
            </p14:xfrm>
          </p:contentPart>
        </mc:Choice>
        <mc:Fallback xmlns="">
          <p:pic>
            <p:nvPicPr>
              <p:cNvPr id="9" name="Ink 8"/>
              <p:cNvPicPr/>
              <p:nvPr/>
            </p:nvPicPr>
            <p:blipFill>
              <a:blip r:embed="rId4"/>
              <a:stretch>
                <a:fillRect/>
              </a:stretch>
            </p:blipFill>
            <p:spPr>
              <a:xfrm>
                <a:off x="6763125" y="3537392"/>
                <a:ext cx="175752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7256325" y="4396712"/>
              <a:ext cx="1156680" cy="28080"/>
            </p14:xfrm>
          </p:contentPart>
        </mc:Choice>
        <mc:Fallback xmlns="">
          <p:pic>
            <p:nvPicPr>
              <p:cNvPr id="10" name="Ink 9"/>
              <p:cNvPicPr/>
              <p:nvPr/>
            </p:nvPicPr>
            <p:blipFill>
              <a:blip r:embed="rId6"/>
              <a:stretch>
                <a:fillRect/>
              </a:stretch>
            </p:blipFill>
            <p:spPr>
              <a:xfrm>
                <a:off x="7184325" y="4252712"/>
                <a:ext cx="1300320" cy="315720"/>
              </a:xfrm>
              <a:prstGeom prst="rect">
                <a:avLst/>
              </a:prstGeom>
            </p:spPr>
          </p:pic>
        </mc:Fallback>
      </mc:AlternateContent>
      <p:sp>
        <p:nvSpPr>
          <p:cNvPr id="7" name="Date Placeholder 6">
            <a:extLst>
              <a:ext uri="{FF2B5EF4-FFF2-40B4-BE49-F238E27FC236}">
                <a16:creationId xmlns:a16="http://schemas.microsoft.com/office/drawing/2014/main" id="{7CF03C0D-E50E-4BAF-9E3B-CEE986D176B4}"/>
              </a:ext>
            </a:extLst>
          </p:cNvPr>
          <p:cNvSpPr>
            <a:spLocks noGrp="1"/>
          </p:cNvSpPr>
          <p:nvPr>
            <p:ph type="dt" sz="half" idx="10"/>
          </p:nvPr>
        </p:nvSpPr>
        <p:spPr/>
        <p:txBody>
          <a:bodyPr/>
          <a:lstStyle/>
          <a:p>
            <a:fld id="{E8F2D545-4C0F-4E32-AB6A-74E3D2083C8A}" type="datetime12">
              <a:rPr lang="en-US" smtClean="0"/>
              <a:t>11:11 AM</a:t>
            </a:fld>
            <a:endParaRPr lang="en-US" dirty="0"/>
          </a:p>
        </p:txBody>
      </p:sp>
      <p:sp>
        <p:nvSpPr>
          <p:cNvPr id="14" name="Slide Number Placeholder 13">
            <a:extLst>
              <a:ext uri="{FF2B5EF4-FFF2-40B4-BE49-F238E27FC236}">
                <a16:creationId xmlns:a16="http://schemas.microsoft.com/office/drawing/2014/main" id="{6CD4136B-4D09-4E6E-8AF8-58D70064A72F}"/>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4" name="Arrow: Curved Left 3">
            <a:extLst>
              <a:ext uri="{FF2B5EF4-FFF2-40B4-BE49-F238E27FC236}">
                <a16:creationId xmlns:a16="http://schemas.microsoft.com/office/drawing/2014/main" id="{FD607B82-1B25-4C36-8677-63D4B3DEC277}"/>
              </a:ext>
            </a:extLst>
          </p:cNvPr>
          <p:cNvSpPr/>
          <p:nvPr/>
        </p:nvSpPr>
        <p:spPr>
          <a:xfrm>
            <a:off x="10047514" y="947057"/>
            <a:ext cx="566057" cy="216625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Left 12">
            <a:extLst>
              <a:ext uri="{FF2B5EF4-FFF2-40B4-BE49-F238E27FC236}">
                <a16:creationId xmlns:a16="http://schemas.microsoft.com/office/drawing/2014/main" id="{E9652051-11F0-472C-AD74-9F3483D62C11}"/>
              </a:ext>
            </a:extLst>
          </p:cNvPr>
          <p:cNvSpPr/>
          <p:nvPr/>
        </p:nvSpPr>
        <p:spPr>
          <a:xfrm rot="10800000">
            <a:off x="8499725" y="1425424"/>
            <a:ext cx="306817" cy="10776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901C2C5F-F68D-4448-A001-1EC974E5F45D}"/>
                  </a:ext>
                </a:extLst>
              </p14:cNvPr>
              <p14:cNvContentPartPr/>
              <p14:nvPr/>
            </p14:nvContentPartPr>
            <p14:xfrm>
              <a:off x="8815151" y="859219"/>
              <a:ext cx="1343520" cy="2071800"/>
            </p14:xfrm>
          </p:contentPart>
        </mc:Choice>
        <mc:Fallback xmlns="">
          <p:pic>
            <p:nvPicPr>
              <p:cNvPr id="15" name="Ink 14">
                <a:extLst>
                  <a:ext uri="{FF2B5EF4-FFF2-40B4-BE49-F238E27FC236}">
                    <a16:creationId xmlns:a16="http://schemas.microsoft.com/office/drawing/2014/main" id="{901C2C5F-F68D-4448-A001-1EC974E5F45D}"/>
                  </a:ext>
                </a:extLst>
              </p:cNvPr>
              <p:cNvPicPr/>
              <p:nvPr/>
            </p:nvPicPr>
            <p:blipFill>
              <a:blip r:embed="rId8"/>
              <a:stretch>
                <a:fillRect/>
              </a:stretch>
            </p:blipFill>
            <p:spPr>
              <a:xfrm>
                <a:off x="8761511" y="751579"/>
                <a:ext cx="1451160" cy="2287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F79435D7-9CC0-4908-83CC-A45754DA6714}"/>
                  </a:ext>
                </a:extLst>
              </p14:cNvPr>
              <p14:cNvContentPartPr/>
              <p14:nvPr/>
            </p14:nvContentPartPr>
            <p14:xfrm>
              <a:off x="8500511" y="1180339"/>
              <a:ext cx="1320120" cy="1572480"/>
            </p14:xfrm>
          </p:contentPart>
        </mc:Choice>
        <mc:Fallback xmlns="">
          <p:pic>
            <p:nvPicPr>
              <p:cNvPr id="16" name="Ink 15">
                <a:extLst>
                  <a:ext uri="{FF2B5EF4-FFF2-40B4-BE49-F238E27FC236}">
                    <a16:creationId xmlns:a16="http://schemas.microsoft.com/office/drawing/2014/main" id="{F79435D7-9CC0-4908-83CC-A45754DA6714}"/>
                  </a:ext>
                </a:extLst>
              </p:cNvPr>
              <p:cNvPicPr/>
              <p:nvPr/>
            </p:nvPicPr>
            <p:blipFill>
              <a:blip r:embed="rId10"/>
              <a:stretch>
                <a:fillRect/>
              </a:stretch>
            </p:blipFill>
            <p:spPr>
              <a:xfrm>
                <a:off x="8464871" y="1108699"/>
                <a:ext cx="1391760" cy="1716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1684D279-805D-49D4-8A46-16B8ABDB6BB1}"/>
                  </a:ext>
                </a:extLst>
              </p14:cNvPr>
              <p14:cNvContentPartPr/>
              <p14:nvPr/>
            </p14:nvContentPartPr>
            <p14:xfrm>
              <a:off x="8217191" y="1303459"/>
              <a:ext cx="437040" cy="1311120"/>
            </p14:xfrm>
          </p:contentPart>
        </mc:Choice>
        <mc:Fallback xmlns="">
          <p:pic>
            <p:nvPicPr>
              <p:cNvPr id="17" name="Ink 16">
                <a:extLst>
                  <a:ext uri="{FF2B5EF4-FFF2-40B4-BE49-F238E27FC236}">
                    <a16:creationId xmlns:a16="http://schemas.microsoft.com/office/drawing/2014/main" id="{1684D279-805D-49D4-8A46-16B8ABDB6BB1}"/>
                  </a:ext>
                </a:extLst>
              </p:cNvPr>
              <p:cNvPicPr/>
              <p:nvPr/>
            </p:nvPicPr>
            <p:blipFill>
              <a:blip r:embed="rId12"/>
              <a:stretch>
                <a:fillRect/>
              </a:stretch>
            </p:blipFill>
            <p:spPr>
              <a:xfrm>
                <a:off x="8181551" y="1231819"/>
                <a:ext cx="508680" cy="1454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1DAD4C3E-5BC9-4F6C-A624-C7C232142639}"/>
                  </a:ext>
                </a:extLst>
              </p14:cNvPr>
              <p14:cNvContentPartPr/>
              <p14:nvPr/>
            </p14:nvContentPartPr>
            <p14:xfrm>
              <a:off x="7118954" y="5354886"/>
              <a:ext cx="3967560" cy="175680"/>
            </p14:xfrm>
          </p:contentPart>
        </mc:Choice>
        <mc:Fallback xmlns="">
          <p:pic>
            <p:nvPicPr>
              <p:cNvPr id="18" name="Ink 17">
                <a:extLst>
                  <a:ext uri="{FF2B5EF4-FFF2-40B4-BE49-F238E27FC236}">
                    <a16:creationId xmlns:a16="http://schemas.microsoft.com/office/drawing/2014/main" id="{1DAD4C3E-5BC9-4F6C-A624-C7C232142639}"/>
                  </a:ext>
                </a:extLst>
              </p:cNvPr>
              <p:cNvPicPr/>
              <p:nvPr/>
            </p:nvPicPr>
            <p:blipFill>
              <a:blip r:embed="rId14"/>
              <a:stretch>
                <a:fillRect/>
              </a:stretch>
            </p:blipFill>
            <p:spPr>
              <a:xfrm>
                <a:off x="7029314" y="5174886"/>
                <a:ext cx="4147200" cy="535320"/>
              </a:xfrm>
              <a:prstGeom prst="rect">
                <a:avLst/>
              </a:prstGeom>
            </p:spPr>
          </p:pic>
        </mc:Fallback>
      </mc:AlternateContent>
      <p:sp>
        <p:nvSpPr>
          <p:cNvPr id="20" name="Arrow: Right 19">
            <a:extLst>
              <a:ext uri="{FF2B5EF4-FFF2-40B4-BE49-F238E27FC236}">
                <a16:creationId xmlns:a16="http://schemas.microsoft.com/office/drawing/2014/main" id="{C689D451-7DDC-42BC-8E4D-37D202EE19C3}"/>
              </a:ext>
            </a:extLst>
          </p:cNvPr>
          <p:cNvSpPr/>
          <p:nvPr/>
        </p:nvSpPr>
        <p:spPr>
          <a:xfrm rot="20339175">
            <a:off x="3857008" y="395568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4004AA2-9AEA-4EBD-AEA6-BA27887B6624}"/>
              </a:ext>
            </a:extLst>
          </p:cNvPr>
          <p:cNvSpPr/>
          <p:nvPr/>
        </p:nvSpPr>
        <p:spPr>
          <a:xfrm rot="20339175">
            <a:off x="3880130" y="4743726"/>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9F98DD3B-09C7-415A-8D6C-95CFD575EBEC}"/>
              </a:ext>
            </a:extLst>
          </p:cNvPr>
          <p:cNvSpPr/>
          <p:nvPr/>
        </p:nvSpPr>
        <p:spPr>
          <a:xfrm rot="20339175">
            <a:off x="3903253" y="563584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96560B-A628-4AF6-9809-99CE64BDC4CB}"/>
              </a:ext>
            </a:extLst>
          </p:cNvPr>
          <p:cNvSpPr/>
          <p:nvPr/>
        </p:nvSpPr>
        <p:spPr>
          <a:xfrm rot="21163345">
            <a:off x="125499" y="1813598"/>
            <a:ext cx="5947170" cy="2554545"/>
          </a:xfrm>
          <a:prstGeom prst="rect">
            <a:avLst/>
          </a:prstGeom>
        </p:spPr>
        <p:txBody>
          <a:bodyPr wrap="square">
            <a:spAutoFit/>
          </a:bodyPr>
          <a:lstStyle/>
          <a:p>
            <a:pPr algn="ctr"/>
            <a:r>
              <a:rPr lang="en-US" sz="4000" dirty="0">
                <a:solidFill>
                  <a:srgbClr val="92D050"/>
                </a:solidFill>
                <a:effectLst>
                  <a:outerShdw blurRad="38100" dist="38100" dir="2700000" algn="tl">
                    <a:srgbClr val="000000">
                      <a:alpha val="43137"/>
                    </a:srgbClr>
                  </a:outerShdw>
                </a:effectLst>
              </a:rPr>
              <a:t>“Our </a:t>
            </a:r>
            <a:r>
              <a:rPr lang="en-US" sz="4000" i="1" dirty="0">
                <a:solidFill>
                  <a:srgbClr val="92D050"/>
                </a:solidFill>
                <a:effectLst>
                  <a:outerShdw blurRad="38100" dist="38100" dir="2700000" algn="tl">
                    <a:srgbClr val="000000">
                      <a:alpha val="43137"/>
                    </a:srgbClr>
                  </a:outerShdw>
                </a:effectLst>
              </a:rPr>
              <a:t>thoughts</a:t>
            </a:r>
            <a:r>
              <a:rPr lang="en-US" sz="4000" dirty="0">
                <a:solidFill>
                  <a:srgbClr val="92D050"/>
                </a:solidFill>
                <a:effectLst>
                  <a:outerShdw blurRad="38100" dist="38100" dir="2700000" algn="tl">
                    <a:srgbClr val="000000">
                      <a:alpha val="43137"/>
                    </a:srgbClr>
                  </a:outerShdw>
                </a:effectLst>
              </a:rPr>
              <a:t> form our experiences and hence our lives. Listen to yourself to uncover your beliefs.”</a:t>
            </a:r>
          </a:p>
        </p:txBody>
      </p:sp>
    </p:spTree>
    <p:extLst>
      <p:ext uri="{BB962C8B-B14F-4D97-AF65-F5344CB8AC3E}">
        <p14:creationId xmlns:p14="http://schemas.microsoft.com/office/powerpoint/2010/main" val="315312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139" y="0"/>
            <a:ext cx="6116386" cy="798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49781" y="435268"/>
              <a:ext cx="1945440" cy="67320"/>
            </p14:xfrm>
          </p:contentPart>
        </mc:Choice>
        <mc:Fallback xmlns="">
          <p:pic>
            <p:nvPicPr>
              <p:cNvPr id="2" name="Ink 1"/>
              <p:cNvPicPr/>
              <p:nvPr/>
            </p:nvPicPr>
            <p:blipFill>
              <a:blip r:embed="rId4"/>
              <a:stretch>
                <a:fillRect/>
              </a:stretch>
            </p:blipFill>
            <p:spPr>
              <a:xfrm>
                <a:off x="6777781" y="291268"/>
                <a:ext cx="208908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493583" y="1563425"/>
              <a:ext cx="840600" cy="4438080"/>
            </p14:xfrm>
          </p:contentPart>
        </mc:Choice>
        <mc:Fallback xmlns="">
          <p:pic>
            <p:nvPicPr>
              <p:cNvPr id="3" name="Ink 2"/>
              <p:cNvPicPr/>
              <p:nvPr/>
            </p:nvPicPr>
            <p:blipFill>
              <a:blip r:embed="rId6"/>
              <a:stretch>
                <a:fillRect/>
              </a:stretch>
            </p:blipFill>
            <p:spPr>
              <a:xfrm>
                <a:off x="6421583" y="1419425"/>
                <a:ext cx="984240" cy="4725720"/>
              </a:xfrm>
              <a:prstGeom prst="rect">
                <a:avLst/>
              </a:prstGeom>
            </p:spPr>
          </p:pic>
        </mc:Fallback>
      </mc:AlternateContent>
      <p:sp>
        <p:nvSpPr>
          <p:cNvPr id="6" name="Date Placeholder 5">
            <a:extLst>
              <a:ext uri="{FF2B5EF4-FFF2-40B4-BE49-F238E27FC236}">
                <a16:creationId xmlns:a16="http://schemas.microsoft.com/office/drawing/2014/main" id="{0C1C564F-CB0B-4640-AA3A-51B86AB833BA}"/>
              </a:ext>
            </a:extLst>
          </p:cNvPr>
          <p:cNvSpPr>
            <a:spLocks noGrp="1"/>
          </p:cNvSpPr>
          <p:nvPr>
            <p:ph type="dt" sz="half" idx="10"/>
          </p:nvPr>
        </p:nvSpPr>
        <p:spPr/>
        <p:txBody>
          <a:bodyPr/>
          <a:lstStyle/>
          <a:p>
            <a:fld id="{5313A8CA-599C-4859-A8FA-C2653E11DDEF}" type="datetime12">
              <a:rPr lang="en-US" smtClean="0"/>
              <a:t>11:11 AM</a:t>
            </a:fld>
            <a:endParaRPr lang="en-US" dirty="0"/>
          </a:p>
        </p:txBody>
      </p:sp>
      <p:sp>
        <p:nvSpPr>
          <p:cNvPr id="10" name="Slide Number Placeholder 9">
            <a:extLst>
              <a:ext uri="{FF2B5EF4-FFF2-40B4-BE49-F238E27FC236}">
                <a16:creationId xmlns:a16="http://schemas.microsoft.com/office/drawing/2014/main" id="{418F264A-8C17-485D-A187-45B83C26FE12}"/>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
        <p:nvSpPr>
          <p:cNvPr id="7" name="TextBox 6">
            <a:extLst>
              <a:ext uri="{FF2B5EF4-FFF2-40B4-BE49-F238E27FC236}">
                <a16:creationId xmlns:a16="http://schemas.microsoft.com/office/drawing/2014/main" id="{8C3F0535-2701-4CBA-9AD2-997201CB25CC}"/>
              </a:ext>
            </a:extLst>
          </p:cNvPr>
          <p:cNvSpPr txBox="1"/>
          <p:nvPr/>
        </p:nvSpPr>
        <p:spPr>
          <a:xfrm rot="21064539">
            <a:off x="658400" y="2423687"/>
            <a:ext cx="3886973" cy="2554545"/>
          </a:xfrm>
          <a:prstGeom prst="rect">
            <a:avLst/>
          </a:prstGeom>
          <a:noFill/>
        </p:spPr>
        <p:txBody>
          <a:bodyPr wrap="square" rtlCol="0">
            <a:spAutoFit/>
          </a:bodyPr>
          <a:lstStyle/>
          <a:p>
            <a:pPr algn="ctr"/>
            <a:r>
              <a:rPr lang="en-US" sz="4000" dirty="0">
                <a:solidFill>
                  <a:srgbClr val="FFFF00"/>
                </a:solidFill>
              </a:rPr>
              <a:t>See how your thoughts are borne of your beliefs…</a:t>
            </a:r>
          </a:p>
        </p:txBody>
      </p:sp>
      <p:sp>
        <p:nvSpPr>
          <p:cNvPr id="8" name="Arrow: Right 7">
            <a:extLst>
              <a:ext uri="{FF2B5EF4-FFF2-40B4-BE49-F238E27FC236}">
                <a16:creationId xmlns:a16="http://schemas.microsoft.com/office/drawing/2014/main" id="{D9459F71-5EFA-4486-83A4-CF5D38A6A22F}"/>
              </a:ext>
            </a:extLst>
          </p:cNvPr>
          <p:cNvSpPr/>
          <p:nvPr/>
        </p:nvSpPr>
        <p:spPr>
          <a:xfrm rot="709326">
            <a:off x="3842352" y="-8889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6938C1A-6231-4019-A6A1-33C5216B91CA}"/>
              </a:ext>
            </a:extLst>
          </p:cNvPr>
          <p:cNvSpPr/>
          <p:nvPr/>
        </p:nvSpPr>
        <p:spPr>
          <a:xfrm rot="709326">
            <a:off x="3823536" y="91906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40185E3-F1E9-4E2F-80B1-308A581D9DFE}"/>
              </a:ext>
            </a:extLst>
          </p:cNvPr>
          <p:cNvSpPr/>
          <p:nvPr/>
        </p:nvSpPr>
        <p:spPr>
          <a:xfrm rot="709326">
            <a:off x="3842353" y="189663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21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054" y="8320"/>
            <a:ext cx="5312231" cy="684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A5091A5E-2451-4085-BB0A-D077CC944151}"/>
              </a:ext>
            </a:extLst>
          </p:cNvPr>
          <p:cNvSpPr>
            <a:spLocks noGrp="1"/>
          </p:cNvSpPr>
          <p:nvPr>
            <p:ph type="dt" sz="half" idx="10"/>
          </p:nvPr>
        </p:nvSpPr>
        <p:spPr/>
        <p:txBody>
          <a:bodyPr/>
          <a:lstStyle/>
          <a:p>
            <a:fld id="{E1DFB718-AD14-44AA-8C0A-FF86B1220917}" type="datetime12">
              <a:rPr lang="en-US" smtClean="0"/>
              <a:t>11:11 AM</a:t>
            </a:fld>
            <a:endParaRPr lang="en-US" dirty="0"/>
          </a:p>
        </p:txBody>
      </p:sp>
      <p:sp>
        <p:nvSpPr>
          <p:cNvPr id="9" name="Slide Number Placeholder 8">
            <a:extLst>
              <a:ext uri="{FF2B5EF4-FFF2-40B4-BE49-F238E27FC236}">
                <a16:creationId xmlns:a16="http://schemas.microsoft.com/office/drawing/2014/main" id="{C52699D3-4BAD-44F0-A956-A5DA11292BC3}"/>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2" name="Arrow: Curved Down 1">
            <a:extLst>
              <a:ext uri="{FF2B5EF4-FFF2-40B4-BE49-F238E27FC236}">
                <a16:creationId xmlns:a16="http://schemas.microsoft.com/office/drawing/2014/main" id="{2D49BDE5-6370-4142-891E-2AD7C327ECC8}"/>
              </a:ext>
            </a:extLst>
          </p:cNvPr>
          <p:cNvSpPr/>
          <p:nvPr/>
        </p:nvSpPr>
        <p:spPr>
          <a:xfrm>
            <a:off x="8234480" y="2343807"/>
            <a:ext cx="1303283" cy="49398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C6267192-F2CD-44F8-AFDA-5107D8799399}"/>
                  </a:ext>
                </a:extLst>
              </p14:cNvPr>
              <p14:cNvContentPartPr/>
              <p14:nvPr/>
            </p14:nvContentPartPr>
            <p14:xfrm>
              <a:off x="6677620" y="479969"/>
              <a:ext cx="2318040" cy="15480"/>
            </p14:xfrm>
          </p:contentPart>
        </mc:Choice>
        <mc:Fallback xmlns="">
          <p:pic>
            <p:nvPicPr>
              <p:cNvPr id="3" name="Ink 2">
                <a:extLst>
                  <a:ext uri="{FF2B5EF4-FFF2-40B4-BE49-F238E27FC236}">
                    <a16:creationId xmlns:a16="http://schemas.microsoft.com/office/drawing/2014/main" id="{C6267192-F2CD-44F8-AFDA-5107D8799399}"/>
                  </a:ext>
                </a:extLst>
              </p:cNvPr>
              <p:cNvPicPr/>
              <p:nvPr/>
            </p:nvPicPr>
            <p:blipFill>
              <a:blip r:embed="rId4"/>
              <a:stretch>
                <a:fillRect/>
              </a:stretch>
            </p:blipFill>
            <p:spPr>
              <a:xfrm>
                <a:off x="6587620" y="299969"/>
                <a:ext cx="2497680" cy="375120"/>
              </a:xfrm>
              <a:prstGeom prst="rect">
                <a:avLst/>
              </a:prstGeom>
            </p:spPr>
          </p:pic>
        </mc:Fallback>
      </mc:AlternateContent>
      <p:sp>
        <p:nvSpPr>
          <p:cNvPr id="8" name="TextBox 7">
            <a:extLst>
              <a:ext uri="{FF2B5EF4-FFF2-40B4-BE49-F238E27FC236}">
                <a16:creationId xmlns:a16="http://schemas.microsoft.com/office/drawing/2014/main" id="{2FF69EFA-9BF8-4FC3-952C-92F64C9DF3E7}"/>
              </a:ext>
            </a:extLst>
          </p:cNvPr>
          <p:cNvSpPr txBox="1"/>
          <p:nvPr/>
        </p:nvSpPr>
        <p:spPr>
          <a:xfrm rot="20385042">
            <a:off x="1034161" y="2421044"/>
            <a:ext cx="3886973" cy="3170099"/>
          </a:xfrm>
          <a:prstGeom prst="rect">
            <a:avLst/>
          </a:prstGeom>
          <a:noFill/>
        </p:spPr>
        <p:txBody>
          <a:bodyPr wrap="square" rtlCol="0">
            <a:spAutoFit/>
          </a:bodyPr>
          <a:lstStyle/>
          <a:p>
            <a:pPr algn="ctr"/>
            <a:r>
              <a:rPr lang="en-US" sz="4000" dirty="0">
                <a:solidFill>
                  <a:srgbClr val="FFFF00"/>
                </a:solidFill>
              </a:rPr>
              <a:t>Break a pattern, ANYWHERE.</a:t>
            </a:r>
          </a:p>
          <a:p>
            <a:pPr algn="ctr"/>
            <a:r>
              <a:rPr lang="en-US" sz="4000" dirty="0">
                <a:solidFill>
                  <a:srgbClr val="92D050"/>
                </a:solidFill>
              </a:rPr>
              <a:t>The easiest place to begin is with new </a:t>
            </a:r>
            <a:r>
              <a:rPr lang="en-US" sz="4000" i="1" dirty="0">
                <a:solidFill>
                  <a:srgbClr val="92D050"/>
                </a:solidFill>
              </a:rPr>
              <a:t>thoughts</a:t>
            </a:r>
            <a:r>
              <a:rPr lang="en-US" sz="4000" dirty="0">
                <a:solidFill>
                  <a:srgbClr val="92D050"/>
                </a:solidFill>
              </a:rPr>
              <a:t>!</a:t>
            </a:r>
          </a:p>
        </p:txBody>
      </p:sp>
      <p:sp>
        <p:nvSpPr>
          <p:cNvPr id="10" name="Arrow: Curved Down 9">
            <a:extLst>
              <a:ext uri="{FF2B5EF4-FFF2-40B4-BE49-F238E27FC236}">
                <a16:creationId xmlns:a16="http://schemas.microsoft.com/office/drawing/2014/main" id="{BD31B745-9345-402B-8C24-20AF9D757213}"/>
              </a:ext>
            </a:extLst>
          </p:cNvPr>
          <p:cNvSpPr/>
          <p:nvPr/>
        </p:nvSpPr>
        <p:spPr>
          <a:xfrm rot="10600726">
            <a:off x="8232151" y="3312636"/>
            <a:ext cx="1303283" cy="49398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Right 10">
            <a:extLst>
              <a:ext uri="{FF2B5EF4-FFF2-40B4-BE49-F238E27FC236}">
                <a16:creationId xmlns:a16="http://schemas.microsoft.com/office/drawing/2014/main" id="{59F95DFC-52E3-42C2-AC5E-92F6E2AF0428}"/>
              </a:ext>
            </a:extLst>
          </p:cNvPr>
          <p:cNvSpPr/>
          <p:nvPr/>
        </p:nvSpPr>
        <p:spPr>
          <a:xfrm rot="20339175">
            <a:off x="3724041" y="687089"/>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810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463" y="0"/>
            <a:ext cx="5259813" cy="682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859878" y="1355893"/>
              <a:ext cx="2008440" cy="43560"/>
            </p14:xfrm>
          </p:contentPart>
        </mc:Choice>
        <mc:Fallback xmlns="">
          <p:pic>
            <p:nvPicPr>
              <p:cNvPr id="2" name="Ink 1"/>
              <p:cNvPicPr/>
              <p:nvPr/>
            </p:nvPicPr>
            <p:blipFill>
              <a:blip r:embed="rId5"/>
              <a:stretch>
                <a:fillRect/>
              </a:stretch>
            </p:blipFill>
            <p:spPr>
              <a:xfrm>
                <a:off x="6787878" y="1211893"/>
                <a:ext cx="2152080" cy="331200"/>
              </a:xfrm>
              <a:prstGeom prst="rect">
                <a:avLst/>
              </a:prstGeom>
            </p:spPr>
          </p:pic>
        </mc:Fallback>
      </mc:AlternateContent>
      <p:sp>
        <p:nvSpPr>
          <p:cNvPr id="5" name="Date Placeholder 4">
            <a:extLst>
              <a:ext uri="{FF2B5EF4-FFF2-40B4-BE49-F238E27FC236}">
                <a16:creationId xmlns:a16="http://schemas.microsoft.com/office/drawing/2014/main" id="{9F1AF84F-AA70-4DB0-BE7E-FDA7E3B3E42F}"/>
              </a:ext>
            </a:extLst>
          </p:cNvPr>
          <p:cNvSpPr>
            <a:spLocks noGrp="1"/>
          </p:cNvSpPr>
          <p:nvPr>
            <p:ph type="dt" sz="half" idx="10"/>
          </p:nvPr>
        </p:nvSpPr>
        <p:spPr/>
        <p:txBody>
          <a:bodyPr/>
          <a:lstStyle/>
          <a:p>
            <a:fld id="{E5051222-5517-47F3-85E6-30486F59A43E}" type="datetime12">
              <a:rPr lang="en-US" smtClean="0"/>
              <a:t>11:11 AM</a:t>
            </a:fld>
            <a:endParaRPr lang="en-US" dirty="0"/>
          </a:p>
        </p:txBody>
      </p:sp>
      <p:sp>
        <p:nvSpPr>
          <p:cNvPr id="10" name="Slide Number Placeholder 9">
            <a:extLst>
              <a:ext uri="{FF2B5EF4-FFF2-40B4-BE49-F238E27FC236}">
                <a16:creationId xmlns:a16="http://schemas.microsoft.com/office/drawing/2014/main" id="{05310638-D9FA-48AC-A3CD-44595213335A}"/>
              </a:ext>
            </a:extLst>
          </p:cNvPr>
          <p:cNvSpPr>
            <a:spLocks noGrp="1"/>
          </p:cNvSpPr>
          <p:nvPr>
            <p:ph type="sldNum" sz="quarter" idx="12"/>
          </p:nvPr>
        </p:nvSpPr>
        <p:spPr/>
        <p:txBody>
          <a:bodyPr/>
          <a:lstStyle/>
          <a:p>
            <a:fld id="{D57F1E4F-1CFF-5643-939E-217C01CDF565}" type="slidenum">
              <a:rPr lang="en-US" smtClean="0"/>
              <a:pPr/>
              <a:t>23</a:t>
            </a:fld>
            <a:endParaRPr lang="en-US" dirty="0"/>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05DA6CF-1FBA-4221-BCEF-CEED17AD679B}"/>
                  </a:ext>
                </a:extLst>
              </p14:cNvPr>
              <p14:cNvContentPartPr/>
              <p14:nvPr/>
            </p14:nvContentPartPr>
            <p14:xfrm>
              <a:off x="6761500" y="469529"/>
              <a:ext cx="2231280" cy="18000"/>
            </p14:xfrm>
          </p:contentPart>
        </mc:Choice>
        <mc:Fallback xmlns="">
          <p:pic>
            <p:nvPicPr>
              <p:cNvPr id="3" name="Ink 2">
                <a:extLst>
                  <a:ext uri="{FF2B5EF4-FFF2-40B4-BE49-F238E27FC236}">
                    <a16:creationId xmlns:a16="http://schemas.microsoft.com/office/drawing/2014/main" id="{905DA6CF-1FBA-4221-BCEF-CEED17AD679B}"/>
                  </a:ext>
                </a:extLst>
              </p:cNvPr>
              <p:cNvPicPr/>
              <p:nvPr/>
            </p:nvPicPr>
            <p:blipFill>
              <a:blip r:embed="rId7"/>
              <a:stretch>
                <a:fillRect/>
              </a:stretch>
            </p:blipFill>
            <p:spPr>
              <a:xfrm>
                <a:off x="6671500" y="289529"/>
                <a:ext cx="2410920" cy="377640"/>
              </a:xfrm>
              <a:prstGeom prst="rect">
                <a:avLst/>
              </a:prstGeom>
            </p:spPr>
          </p:pic>
        </mc:Fallback>
      </mc:AlternateContent>
      <p:sp>
        <p:nvSpPr>
          <p:cNvPr id="15" name="TextBox 14">
            <a:extLst>
              <a:ext uri="{FF2B5EF4-FFF2-40B4-BE49-F238E27FC236}">
                <a16:creationId xmlns:a16="http://schemas.microsoft.com/office/drawing/2014/main" id="{CD4783E2-579F-4AF7-A183-BB348F0FF886}"/>
              </a:ext>
            </a:extLst>
          </p:cNvPr>
          <p:cNvSpPr txBox="1"/>
          <p:nvPr/>
        </p:nvSpPr>
        <p:spPr>
          <a:xfrm rot="20963961">
            <a:off x="904634" y="975425"/>
            <a:ext cx="4480692" cy="5632311"/>
          </a:xfrm>
          <a:prstGeom prst="rect">
            <a:avLst/>
          </a:prstGeom>
          <a:noFill/>
        </p:spPr>
        <p:txBody>
          <a:bodyPr wrap="square" rtlCol="0">
            <a:spAutoFit/>
          </a:bodyPr>
          <a:lstStyle/>
          <a:p>
            <a:pPr algn="ctr"/>
            <a:r>
              <a:rPr lang="en-US" sz="4000" dirty="0">
                <a:solidFill>
                  <a:srgbClr val="FFFF00"/>
                </a:solidFill>
              </a:rPr>
              <a:t>Step: 1</a:t>
            </a:r>
          </a:p>
          <a:p>
            <a:pPr algn="ctr"/>
            <a:r>
              <a:rPr lang="en-US" sz="4000" dirty="0">
                <a:solidFill>
                  <a:srgbClr val="FFFF00"/>
                </a:solidFill>
              </a:rPr>
              <a:t>What are some empowering beliefs about </a:t>
            </a:r>
            <a:r>
              <a:rPr lang="en-US" sz="4000" u="sng" dirty="0">
                <a:solidFill>
                  <a:srgbClr val="FFFF00"/>
                </a:solidFill>
              </a:rPr>
              <a:t>MONEY</a:t>
            </a:r>
            <a:r>
              <a:rPr lang="en-US" sz="4000" dirty="0">
                <a:solidFill>
                  <a:srgbClr val="FFFF00"/>
                </a:solidFill>
              </a:rPr>
              <a:t> that would serve you?</a:t>
            </a:r>
          </a:p>
          <a:p>
            <a:pPr algn="ctr"/>
            <a:br>
              <a:rPr lang="en-US" sz="4000" dirty="0">
                <a:solidFill>
                  <a:srgbClr val="92D050"/>
                </a:solidFill>
              </a:rPr>
            </a:br>
            <a:r>
              <a:rPr lang="en-US" sz="4000" dirty="0">
                <a:solidFill>
                  <a:srgbClr val="FFFF00"/>
                </a:solidFill>
              </a:rPr>
              <a:t>LET’S DO THIS:</a:t>
            </a:r>
          </a:p>
          <a:p>
            <a:pPr algn="ctr"/>
            <a:r>
              <a:rPr lang="en-US" sz="4000" dirty="0">
                <a:solidFill>
                  <a:srgbClr val="FFFF00"/>
                </a:solidFill>
              </a:rPr>
              <a:t>Use a blank sheet</a:t>
            </a:r>
            <a:br>
              <a:rPr lang="en-US" sz="4000" dirty="0">
                <a:solidFill>
                  <a:srgbClr val="FFFF00"/>
                </a:solidFill>
              </a:rPr>
            </a:br>
            <a:r>
              <a:rPr lang="en-US" sz="4000" dirty="0">
                <a:solidFill>
                  <a:srgbClr val="FFFF00"/>
                </a:solidFill>
              </a:rPr>
              <a:t>of paper.</a:t>
            </a:r>
          </a:p>
        </p:txBody>
      </p:sp>
      <p:sp>
        <p:nvSpPr>
          <p:cNvPr id="9" name="Arrow: Right 8">
            <a:extLst>
              <a:ext uri="{FF2B5EF4-FFF2-40B4-BE49-F238E27FC236}">
                <a16:creationId xmlns:a16="http://schemas.microsoft.com/office/drawing/2014/main" id="{A85470DD-3751-4BCD-A393-4E9C0B586124}"/>
              </a:ext>
            </a:extLst>
          </p:cNvPr>
          <p:cNvSpPr/>
          <p:nvPr/>
        </p:nvSpPr>
        <p:spPr>
          <a:xfrm rot="20339175">
            <a:off x="3832254" y="70762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63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235" y="12135"/>
            <a:ext cx="5256714" cy="683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72650" y="425943"/>
              <a:ext cx="2887200" cy="64440"/>
            </p14:xfrm>
          </p:contentPart>
        </mc:Choice>
        <mc:Fallback xmlns="">
          <p:pic>
            <p:nvPicPr>
              <p:cNvPr id="2" name="Ink 1"/>
              <p:cNvPicPr/>
              <p:nvPr/>
            </p:nvPicPr>
            <p:blipFill>
              <a:blip r:embed="rId4"/>
              <a:stretch>
                <a:fillRect/>
              </a:stretch>
            </p:blipFill>
            <p:spPr>
              <a:xfrm>
                <a:off x="6800650" y="281943"/>
                <a:ext cx="3030840" cy="352080"/>
              </a:xfrm>
              <a:prstGeom prst="rect">
                <a:avLst/>
              </a:prstGeom>
            </p:spPr>
          </p:pic>
        </mc:Fallback>
      </mc:AlternateContent>
      <p:sp>
        <p:nvSpPr>
          <p:cNvPr id="5" name="Date Placeholder 4">
            <a:extLst>
              <a:ext uri="{FF2B5EF4-FFF2-40B4-BE49-F238E27FC236}">
                <a16:creationId xmlns:a16="http://schemas.microsoft.com/office/drawing/2014/main" id="{2DC2A3D9-3728-4B96-859D-4EE65A5A6B6D}"/>
              </a:ext>
            </a:extLst>
          </p:cNvPr>
          <p:cNvSpPr>
            <a:spLocks noGrp="1"/>
          </p:cNvSpPr>
          <p:nvPr>
            <p:ph type="dt" sz="half" idx="10"/>
          </p:nvPr>
        </p:nvSpPr>
        <p:spPr/>
        <p:txBody>
          <a:bodyPr/>
          <a:lstStyle/>
          <a:p>
            <a:fld id="{7F6350F6-8A02-4371-88BC-F05325E8A013}" type="datetime12">
              <a:rPr lang="en-US" smtClean="0"/>
              <a:t>11:11 AM</a:t>
            </a:fld>
            <a:endParaRPr lang="en-US" dirty="0"/>
          </a:p>
        </p:txBody>
      </p:sp>
      <p:sp>
        <p:nvSpPr>
          <p:cNvPr id="9" name="Slide Number Placeholder 8">
            <a:extLst>
              <a:ext uri="{FF2B5EF4-FFF2-40B4-BE49-F238E27FC236}">
                <a16:creationId xmlns:a16="http://schemas.microsoft.com/office/drawing/2014/main" id="{9E0DFE3B-57B1-4E56-95BC-E3A5101A4AEC}"/>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TextBox 5">
            <a:extLst>
              <a:ext uri="{FF2B5EF4-FFF2-40B4-BE49-F238E27FC236}">
                <a16:creationId xmlns:a16="http://schemas.microsoft.com/office/drawing/2014/main" id="{FAE636EA-DB05-4B0C-8E55-FDD3BB713D77}"/>
              </a:ext>
            </a:extLst>
          </p:cNvPr>
          <p:cNvSpPr txBox="1"/>
          <p:nvPr/>
        </p:nvSpPr>
        <p:spPr>
          <a:xfrm>
            <a:off x="1110341" y="3514737"/>
            <a:ext cx="4480692" cy="1938992"/>
          </a:xfrm>
          <a:prstGeom prst="rect">
            <a:avLst/>
          </a:prstGeom>
          <a:noFill/>
        </p:spPr>
        <p:txBody>
          <a:bodyPr wrap="square" rtlCol="0">
            <a:spAutoFit/>
          </a:bodyPr>
          <a:lstStyle/>
          <a:p>
            <a:pPr algn="ctr"/>
            <a:r>
              <a:rPr lang="en-US" sz="4000" dirty="0">
                <a:solidFill>
                  <a:srgbClr val="FFFF00"/>
                </a:solidFill>
              </a:rPr>
              <a:t>Create affirmations, study them, see their validity!</a:t>
            </a:r>
          </a:p>
        </p:txBody>
      </p:sp>
      <p:sp>
        <p:nvSpPr>
          <p:cNvPr id="8" name="TextBox 7">
            <a:extLst>
              <a:ext uri="{FF2B5EF4-FFF2-40B4-BE49-F238E27FC236}">
                <a16:creationId xmlns:a16="http://schemas.microsoft.com/office/drawing/2014/main" id="{C17630FF-8B99-4820-8264-43D67791F501}"/>
              </a:ext>
            </a:extLst>
          </p:cNvPr>
          <p:cNvSpPr txBox="1"/>
          <p:nvPr/>
        </p:nvSpPr>
        <p:spPr>
          <a:xfrm rot="20385042">
            <a:off x="456438" y="2028266"/>
            <a:ext cx="5373891" cy="707886"/>
          </a:xfrm>
          <a:prstGeom prst="rect">
            <a:avLst/>
          </a:prstGeom>
          <a:noFill/>
        </p:spPr>
        <p:txBody>
          <a:bodyPr wrap="square" rtlCol="0">
            <a:spAutoFit/>
          </a:bodyPr>
          <a:lstStyle/>
          <a:p>
            <a:pPr algn="ctr"/>
            <a:r>
              <a:rPr lang="en-US" sz="4000" dirty="0">
                <a:solidFill>
                  <a:srgbClr val="92D050"/>
                </a:solidFill>
              </a:rPr>
              <a:t>Immersion into Truth</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4384B0F-98C9-4172-BF48-8D4619EF554E}"/>
                  </a:ext>
                </a:extLst>
              </p14:cNvPr>
              <p14:cNvContentPartPr/>
              <p14:nvPr/>
            </p14:nvContentPartPr>
            <p14:xfrm>
              <a:off x="6845380" y="1283489"/>
              <a:ext cx="360" cy="360"/>
            </p14:xfrm>
          </p:contentPart>
        </mc:Choice>
        <mc:Fallback xmlns="">
          <p:pic>
            <p:nvPicPr>
              <p:cNvPr id="3" name="Ink 2">
                <a:extLst>
                  <a:ext uri="{FF2B5EF4-FFF2-40B4-BE49-F238E27FC236}">
                    <a16:creationId xmlns:a16="http://schemas.microsoft.com/office/drawing/2014/main" id="{94384B0F-98C9-4172-BF48-8D4619EF554E}"/>
                  </a:ext>
                </a:extLst>
              </p:cNvPr>
              <p:cNvPicPr/>
              <p:nvPr/>
            </p:nvPicPr>
            <p:blipFill>
              <a:blip r:embed="rId6"/>
              <a:stretch>
                <a:fillRect/>
              </a:stretch>
            </p:blipFill>
            <p:spPr>
              <a:xfrm>
                <a:off x="6791380" y="117548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44CE966-6DCD-4CF7-8CFF-954D9DEA851A}"/>
                  </a:ext>
                </a:extLst>
              </p14:cNvPr>
              <p14:cNvContentPartPr/>
              <p14:nvPr/>
            </p14:nvContentPartPr>
            <p14:xfrm>
              <a:off x="6845380" y="1283489"/>
              <a:ext cx="453240" cy="360"/>
            </p14:xfrm>
          </p:contentPart>
        </mc:Choice>
        <mc:Fallback xmlns="">
          <p:pic>
            <p:nvPicPr>
              <p:cNvPr id="4" name="Ink 3">
                <a:extLst>
                  <a:ext uri="{FF2B5EF4-FFF2-40B4-BE49-F238E27FC236}">
                    <a16:creationId xmlns:a16="http://schemas.microsoft.com/office/drawing/2014/main" id="{944CE966-6DCD-4CF7-8CFF-954D9DEA851A}"/>
                  </a:ext>
                </a:extLst>
              </p:cNvPr>
              <p:cNvPicPr/>
              <p:nvPr/>
            </p:nvPicPr>
            <p:blipFill>
              <a:blip r:embed="rId8"/>
              <a:stretch>
                <a:fillRect/>
              </a:stretch>
            </p:blipFill>
            <p:spPr>
              <a:xfrm>
                <a:off x="6791380" y="1175489"/>
                <a:ext cx="560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D8A670F4-E009-4C24-BEDE-4CCB5AFCC703}"/>
                  </a:ext>
                </a:extLst>
              </p14:cNvPr>
              <p14:cNvContentPartPr/>
              <p14:nvPr/>
            </p14:nvContentPartPr>
            <p14:xfrm>
              <a:off x="6786340" y="1903769"/>
              <a:ext cx="319680" cy="9360"/>
            </p14:xfrm>
          </p:contentPart>
        </mc:Choice>
        <mc:Fallback xmlns="">
          <p:pic>
            <p:nvPicPr>
              <p:cNvPr id="11" name="Ink 10">
                <a:extLst>
                  <a:ext uri="{FF2B5EF4-FFF2-40B4-BE49-F238E27FC236}">
                    <a16:creationId xmlns:a16="http://schemas.microsoft.com/office/drawing/2014/main" id="{D8A670F4-E009-4C24-BEDE-4CCB5AFCC703}"/>
                  </a:ext>
                </a:extLst>
              </p:cNvPr>
              <p:cNvPicPr/>
              <p:nvPr/>
            </p:nvPicPr>
            <p:blipFill>
              <a:blip r:embed="rId10"/>
              <a:stretch>
                <a:fillRect/>
              </a:stretch>
            </p:blipFill>
            <p:spPr>
              <a:xfrm>
                <a:off x="6732700" y="1795769"/>
                <a:ext cx="4273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1BD86E2-5B66-41CB-9C04-826E861097A2}"/>
                  </a:ext>
                </a:extLst>
              </p14:cNvPr>
              <p14:cNvContentPartPr/>
              <p14:nvPr/>
            </p14:nvContentPartPr>
            <p14:xfrm>
              <a:off x="6861940" y="2382209"/>
              <a:ext cx="564840" cy="14040"/>
            </p14:xfrm>
          </p:contentPart>
        </mc:Choice>
        <mc:Fallback xmlns="">
          <p:pic>
            <p:nvPicPr>
              <p:cNvPr id="12" name="Ink 11">
                <a:extLst>
                  <a:ext uri="{FF2B5EF4-FFF2-40B4-BE49-F238E27FC236}">
                    <a16:creationId xmlns:a16="http://schemas.microsoft.com/office/drawing/2014/main" id="{C1BD86E2-5B66-41CB-9C04-826E861097A2}"/>
                  </a:ext>
                </a:extLst>
              </p:cNvPr>
              <p:cNvPicPr/>
              <p:nvPr/>
            </p:nvPicPr>
            <p:blipFill>
              <a:blip r:embed="rId12"/>
              <a:stretch>
                <a:fillRect/>
              </a:stretch>
            </p:blipFill>
            <p:spPr>
              <a:xfrm>
                <a:off x="6808300" y="2274209"/>
                <a:ext cx="6724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904C1CA5-D29F-411E-A391-39CFBEEC3DEB}"/>
                  </a:ext>
                </a:extLst>
              </p14:cNvPr>
              <p14:cNvContentPartPr/>
              <p14:nvPr/>
            </p14:nvContentPartPr>
            <p14:xfrm>
              <a:off x="6726220" y="2885129"/>
              <a:ext cx="642960" cy="193680"/>
            </p14:xfrm>
          </p:contentPart>
        </mc:Choice>
        <mc:Fallback xmlns="">
          <p:pic>
            <p:nvPicPr>
              <p:cNvPr id="13" name="Ink 12">
                <a:extLst>
                  <a:ext uri="{FF2B5EF4-FFF2-40B4-BE49-F238E27FC236}">
                    <a16:creationId xmlns:a16="http://schemas.microsoft.com/office/drawing/2014/main" id="{904C1CA5-D29F-411E-A391-39CFBEEC3DEB}"/>
                  </a:ext>
                </a:extLst>
              </p:cNvPr>
              <p:cNvPicPr/>
              <p:nvPr/>
            </p:nvPicPr>
            <p:blipFill>
              <a:blip r:embed="rId14"/>
              <a:stretch>
                <a:fillRect/>
              </a:stretch>
            </p:blipFill>
            <p:spPr>
              <a:xfrm>
                <a:off x="6672580" y="2777489"/>
                <a:ext cx="75060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F091301-08FF-44D5-9103-4A90A15E23F0}"/>
                  </a:ext>
                </a:extLst>
              </p14:cNvPr>
              <p14:cNvContentPartPr/>
              <p14:nvPr/>
            </p14:nvContentPartPr>
            <p14:xfrm>
              <a:off x="6836740" y="3456089"/>
              <a:ext cx="365400" cy="37440"/>
            </p14:xfrm>
          </p:contentPart>
        </mc:Choice>
        <mc:Fallback xmlns="">
          <p:pic>
            <p:nvPicPr>
              <p:cNvPr id="14" name="Ink 13">
                <a:extLst>
                  <a:ext uri="{FF2B5EF4-FFF2-40B4-BE49-F238E27FC236}">
                    <a16:creationId xmlns:a16="http://schemas.microsoft.com/office/drawing/2014/main" id="{3F091301-08FF-44D5-9103-4A90A15E23F0}"/>
                  </a:ext>
                </a:extLst>
              </p:cNvPr>
              <p:cNvPicPr/>
              <p:nvPr/>
            </p:nvPicPr>
            <p:blipFill>
              <a:blip r:embed="rId16"/>
              <a:stretch>
                <a:fillRect/>
              </a:stretch>
            </p:blipFill>
            <p:spPr>
              <a:xfrm>
                <a:off x="6783100" y="3348089"/>
                <a:ext cx="47304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0BD01246-515E-41CC-A240-5D41EE499FFD}"/>
                  </a:ext>
                </a:extLst>
              </p14:cNvPr>
              <p14:cNvContentPartPr/>
              <p14:nvPr/>
            </p14:nvContentPartPr>
            <p14:xfrm>
              <a:off x="6861940" y="4009409"/>
              <a:ext cx="441000" cy="29880"/>
            </p14:xfrm>
          </p:contentPart>
        </mc:Choice>
        <mc:Fallback xmlns="">
          <p:pic>
            <p:nvPicPr>
              <p:cNvPr id="15" name="Ink 14">
                <a:extLst>
                  <a:ext uri="{FF2B5EF4-FFF2-40B4-BE49-F238E27FC236}">
                    <a16:creationId xmlns:a16="http://schemas.microsoft.com/office/drawing/2014/main" id="{0BD01246-515E-41CC-A240-5D41EE499FFD}"/>
                  </a:ext>
                </a:extLst>
              </p:cNvPr>
              <p:cNvPicPr/>
              <p:nvPr/>
            </p:nvPicPr>
            <p:blipFill>
              <a:blip r:embed="rId18"/>
              <a:stretch>
                <a:fillRect/>
              </a:stretch>
            </p:blipFill>
            <p:spPr>
              <a:xfrm>
                <a:off x="6808300" y="3901409"/>
                <a:ext cx="5486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6DAD1FB6-DF03-4811-B0BD-A8882019317A}"/>
                  </a:ext>
                </a:extLst>
              </p14:cNvPr>
              <p14:cNvContentPartPr/>
              <p14:nvPr/>
            </p14:nvContentPartPr>
            <p14:xfrm>
              <a:off x="6845380" y="4613129"/>
              <a:ext cx="448200" cy="9360"/>
            </p14:xfrm>
          </p:contentPart>
        </mc:Choice>
        <mc:Fallback xmlns="">
          <p:pic>
            <p:nvPicPr>
              <p:cNvPr id="16" name="Ink 15">
                <a:extLst>
                  <a:ext uri="{FF2B5EF4-FFF2-40B4-BE49-F238E27FC236}">
                    <a16:creationId xmlns:a16="http://schemas.microsoft.com/office/drawing/2014/main" id="{6DAD1FB6-DF03-4811-B0BD-A8882019317A}"/>
                  </a:ext>
                </a:extLst>
              </p:cNvPr>
              <p:cNvPicPr/>
              <p:nvPr/>
            </p:nvPicPr>
            <p:blipFill>
              <a:blip r:embed="rId20"/>
              <a:stretch>
                <a:fillRect/>
              </a:stretch>
            </p:blipFill>
            <p:spPr>
              <a:xfrm>
                <a:off x="6791380" y="4505489"/>
                <a:ext cx="5558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81916FE8-A377-4B86-9CB4-44798240F6AA}"/>
                  </a:ext>
                </a:extLst>
              </p14:cNvPr>
              <p14:cNvContentPartPr/>
              <p14:nvPr/>
            </p14:nvContentPartPr>
            <p14:xfrm>
              <a:off x="6745300" y="5032529"/>
              <a:ext cx="1065960" cy="177120"/>
            </p14:xfrm>
          </p:contentPart>
        </mc:Choice>
        <mc:Fallback xmlns="">
          <p:pic>
            <p:nvPicPr>
              <p:cNvPr id="17" name="Ink 16">
                <a:extLst>
                  <a:ext uri="{FF2B5EF4-FFF2-40B4-BE49-F238E27FC236}">
                    <a16:creationId xmlns:a16="http://schemas.microsoft.com/office/drawing/2014/main" id="{81916FE8-A377-4B86-9CB4-44798240F6AA}"/>
                  </a:ext>
                </a:extLst>
              </p:cNvPr>
              <p:cNvPicPr/>
              <p:nvPr/>
            </p:nvPicPr>
            <p:blipFill>
              <a:blip r:embed="rId22"/>
              <a:stretch>
                <a:fillRect/>
              </a:stretch>
            </p:blipFill>
            <p:spPr>
              <a:xfrm>
                <a:off x="6691300" y="4924529"/>
                <a:ext cx="1173600" cy="392760"/>
              </a:xfrm>
              <a:prstGeom prst="rect">
                <a:avLst/>
              </a:prstGeom>
            </p:spPr>
          </p:pic>
        </mc:Fallback>
      </mc:AlternateContent>
      <p:pic>
        <p:nvPicPr>
          <p:cNvPr id="10" name="Graphic 9" descr="Arrow: Slight curve">
            <a:extLst>
              <a:ext uri="{FF2B5EF4-FFF2-40B4-BE49-F238E27FC236}">
                <a16:creationId xmlns:a16="http://schemas.microsoft.com/office/drawing/2014/main" id="{3F3FE663-9BA1-475C-9B7C-51BE9738E87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302551" y="229518"/>
            <a:ext cx="521729" cy="521729"/>
          </a:xfrm>
          <a:prstGeom prst="rect">
            <a:avLst/>
          </a:prstGeom>
        </p:spPr>
      </p:pic>
    </p:spTree>
    <p:extLst>
      <p:ext uri="{BB962C8B-B14F-4D97-AF65-F5344CB8AC3E}">
        <p14:creationId xmlns:p14="http://schemas.microsoft.com/office/powerpoint/2010/main" val="2944482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718" y="0"/>
            <a:ext cx="5263599" cy="685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03422" y="480280"/>
              <a:ext cx="2160720" cy="360"/>
            </p14:xfrm>
          </p:contentPart>
        </mc:Choice>
        <mc:Fallback xmlns="">
          <p:pic>
            <p:nvPicPr>
              <p:cNvPr id="2" name="Ink 1"/>
              <p:cNvPicPr/>
              <p:nvPr/>
            </p:nvPicPr>
            <p:blipFill>
              <a:blip r:embed="rId4"/>
              <a:stretch>
                <a:fillRect/>
              </a:stretch>
            </p:blipFill>
            <p:spPr>
              <a:xfrm>
                <a:off x="6831422" y="336280"/>
                <a:ext cx="2304360" cy="288000"/>
              </a:xfrm>
              <a:prstGeom prst="rect">
                <a:avLst/>
              </a:prstGeom>
            </p:spPr>
          </p:pic>
        </mc:Fallback>
      </mc:AlternateContent>
      <p:sp>
        <p:nvSpPr>
          <p:cNvPr id="6" name="Date Placeholder 5">
            <a:extLst>
              <a:ext uri="{FF2B5EF4-FFF2-40B4-BE49-F238E27FC236}">
                <a16:creationId xmlns:a16="http://schemas.microsoft.com/office/drawing/2014/main" id="{A6B63EBF-3CBE-4C68-A8F1-60A3526B7A67}"/>
              </a:ext>
            </a:extLst>
          </p:cNvPr>
          <p:cNvSpPr>
            <a:spLocks noGrp="1"/>
          </p:cNvSpPr>
          <p:nvPr>
            <p:ph type="dt" sz="half" idx="10"/>
          </p:nvPr>
        </p:nvSpPr>
        <p:spPr/>
        <p:txBody>
          <a:bodyPr/>
          <a:lstStyle/>
          <a:p>
            <a:fld id="{5E5A6500-990E-4A4B-8E1F-ADD739297135}" type="datetime12">
              <a:rPr lang="en-US" smtClean="0"/>
              <a:t>11:11 AM</a:t>
            </a:fld>
            <a:endParaRPr lang="en-US" dirty="0"/>
          </a:p>
        </p:txBody>
      </p:sp>
      <p:sp>
        <p:nvSpPr>
          <p:cNvPr id="10" name="Slide Number Placeholder 9">
            <a:extLst>
              <a:ext uri="{FF2B5EF4-FFF2-40B4-BE49-F238E27FC236}">
                <a16:creationId xmlns:a16="http://schemas.microsoft.com/office/drawing/2014/main" id="{85788F98-1F16-47AF-A4E9-787B7AD13006}"/>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8" name="Graphic 7" descr="Arrow: Slight curve">
            <a:extLst>
              <a:ext uri="{FF2B5EF4-FFF2-40B4-BE49-F238E27FC236}">
                <a16:creationId xmlns:a16="http://schemas.microsoft.com/office/drawing/2014/main" id="{6971060A-DDD7-4D88-B96E-4F9161D384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4853" y="219415"/>
            <a:ext cx="521729" cy="521729"/>
          </a:xfrm>
          <a:prstGeom prst="rect">
            <a:avLst/>
          </a:prstGeom>
        </p:spPr>
      </p:pic>
      <p:pic>
        <p:nvPicPr>
          <p:cNvPr id="12" name="Graphic 11" descr="Arrow: Slight curve">
            <a:extLst>
              <a:ext uri="{FF2B5EF4-FFF2-40B4-BE49-F238E27FC236}">
                <a16:creationId xmlns:a16="http://schemas.microsoft.com/office/drawing/2014/main" id="{81FC1F87-EBC3-4846-BCC5-7676799E71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90982" y="233186"/>
            <a:ext cx="521729" cy="521729"/>
          </a:xfrm>
          <a:prstGeom prst="rect">
            <a:avLst/>
          </a:prstGeom>
        </p:spPr>
      </p:pic>
      <p:sp>
        <p:nvSpPr>
          <p:cNvPr id="9" name="TextBox 8">
            <a:extLst>
              <a:ext uri="{FF2B5EF4-FFF2-40B4-BE49-F238E27FC236}">
                <a16:creationId xmlns:a16="http://schemas.microsoft.com/office/drawing/2014/main" id="{7C1407D0-3861-4E1C-848B-A4FE7C8B9CE7}"/>
              </a:ext>
            </a:extLst>
          </p:cNvPr>
          <p:cNvSpPr txBox="1"/>
          <p:nvPr/>
        </p:nvSpPr>
        <p:spPr>
          <a:xfrm rot="20385042">
            <a:off x="802888" y="1945501"/>
            <a:ext cx="4914415" cy="2554545"/>
          </a:xfrm>
          <a:prstGeom prst="rect">
            <a:avLst/>
          </a:prstGeom>
          <a:noFill/>
        </p:spPr>
        <p:txBody>
          <a:bodyPr wrap="square" rtlCol="0">
            <a:spAutoFit/>
          </a:bodyPr>
          <a:lstStyle/>
          <a:p>
            <a:pPr algn="ctr"/>
            <a:r>
              <a:rPr lang="en-US" sz="4000" dirty="0">
                <a:solidFill>
                  <a:srgbClr val="FFFF00"/>
                </a:solidFill>
              </a:rPr>
              <a:t>Actions suppress invisible limiting beliefs while installing empowering ones!</a:t>
            </a:r>
          </a:p>
        </p:txBody>
      </p:sp>
    </p:spTree>
    <p:extLst>
      <p:ext uri="{BB962C8B-B14F-4D97-AF65-F5344CB8AC3E}">
        <p14:creationId xmlns:p14="http://schemas.microsoft.com/office/powerpoint/2010/main" val="285323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465" y="-2825"/>
            <a:ext cx="5249332" cy="682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61519" y="465614"/>
              <a:ext cx="2565360" cy="871920"/>
            </p14:xfrm>
          </p:contentPart>
        </mc:Choice>
        <mc:Fallback xmlns="">
          <p:pic>
            <p:nvPicPr>
              <p:cNvPr id="2" name="Ink 1"/>
              <p:cNvPicPr/>
              <p:nvPr/>
            </p:nvPicPr>
            <p:blipFill>
              <a:blip r:embed="rId4"/>
              <a:stretch>
                <a:fillRect/>
              </a:stretch>
            </p:blipFill>
            <p:spPr>
              <a:xfrm>
                <a:off x="6589519" y="321614"/>
                <a:ext cx="2709000" cy="1159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617959" y="3497894"/>
              <a:ext cx="3245400" cy="842760"/>
            </p14:xfrm>
          </p:contentPart>
        </mc:Choice>
        <mc:Fallback xmlns="">
          <p:pic>
            <p:nvPicPr>
              <p:cNvPr id="3" name="Ink 2"/>
              <p:cNvPicPr/>
              <p:nvPr/>
            </p:nvPicPr>
            <p:blipFill>
              <a:blip r:embed="rId6"/>
              <a:stretch>
                <a:fillRect/>
              </a:stretch>
            </p:blipFill>
            <p:spPr>
              <a:xfrm>
                <a:off x="6545959" y="3353894"/>
                <a:ext cx="3389040" cy="1130400"/>
              </a:xfrm>
              <a:prstGeom prst="rect">
                <a:avLst/>
              </a:prstGeom>
            </p:spPr>
          </p:pic>
        </mc:Fallback>
      </mc:AlternateContent>
      <p:sp>
        <p:nvSpPr>
          <p:cNvPr id="6" name="Date Placeholder 5">
            <a:extLst>
              <a:ext uri="{FF2B5EF4-FFF2-40B4-BE49-F238E27FC236}">
                <a16:creationId xmlns:a16="http://schemas.microsoft.com/office/drawing/2014/main" id="{22AA14C9-75DA-4F63-99C1-286D9BEE15DD}"/>
              </a:ext>
            </a:extLst>
          </p:cNvPr>
          <p:cNvSpPr>
            <a:spLocks noGrp="1"/>
          </p:cNvSpPr>
          <p:nvPr>
            <p:ph type="dt" sz="half" idx="10"/>
          </p:nvPr>
        </p:nvSpPr>
        <p:spPr/>
        <p:txBody>
          <a:bodyPr/>
          <a:lstStyle/>
          <a:p>
            <a:fld id="{3FC19160-1A65-42A0-9162-C42652EA82A0}" type="datetime12">
              <a:rPr lang="en-US" smtClean="0"/>
              <a:t>11:11 AM</a:t>
            </a:fld>
            <a:endParaRPr lang="en-US" dirty="0"/>
          </a:p>
        </p:txBody>
      </p:sp>
      <p:sp>
        <p:nvSpPr>
          <p:cNvPr id="10" name="Slide Number Placeholder 9">
            <a:extLst>
              <a:ext uri="{FF2B5EF4-FFF2-40B4-BE49-F238E27FC236}">
                <a16:creationId xmlns:a16="http://schemas.microsoft.com/office/drawing/2014/main" id="{004518CF-33E8-4EFB-B405-1C150B83FE22}"/>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
        <p:nvSpPr>
          <p:cNvPr id="8" name="TextBox 7">
            <a:extLst>
              <a:ext uri="{FF2B5EF4-FFF2-40B4-BE49-F238E27FC236}">
                <a16:creationId xmlns:a16="http://schemas.microsoft.com/office/drawing/2014/main" id="{587977D5-1EAA-49F3-B272-0FDB5356AA0E}"/>
              </a:ext>
            </a:extLst>
          </p:cNvPr>
          <p:cNvSpPr txBox="1"/>
          <p:nvPr/>
        </p:nvSpPr>
        <p:spPr>
          <a:xfrm rot="20385042">
            <a:off x="331964" y="2012080"/>
            <a:ext cx="5491671" cy="2554545"/>
          </a:xfrm>
          <a:prstGeom prst="rect">
            <a:avLst/>
          </a:prstGeom>
          <a:noFill/>
        </p:spPr>
        <p:txBody>
          <a:bodyPr wrap="square" rtlCol="0">
            <a:spAutoFit/>
          </a:bodyPr>
          <a:lstStyle/>
          <a:p>
            <a:pPr algn="ctr"/>
            <a:r>
              <a:rPr lang="en-US" sz="4000" dirty="0">
                <a:solidFill>
                  <a:srgbClr val="92D050"/>
                </a:solidFill>
              </a:rPr>
              <a:t>Now ask your audience to apply these</a:t>
            </a:r>
            <a:br>
              <a:rPr lang="en-US" sz="4000" dirty="0">
                <a:solidFill>
                  <a:srgbClr val="92D050"/>
                </a:solidFill>
              </a:rPr>
            </a:br>
            <a:r>
              <a:rPr lang="en-US" sz="4000" dirty="0">
                <a:solidFill>
                  <a:srgbClr val="92D050"/>
                </a:solidFill>
              </a:rPr>
              <a:t>3 Steps to a</a:t>
            </a:r>
            <a:br>
              <a:rPr lang="en-US" sz="4000" dirty="0">
                <a:solidFill>
                  <a:srgbClr val="92D050"/>
                </a:solidFill>
              </a:rPr>
            </a:br>
            <a:r>
              <a:rPr lang="en-US" sz="4000" dirty="0">
                <a:solidFill>
                  <a:srgbClr val="92D050"/>
                </a:solidFill>
              </a:rPr>
              <a:t>SPECIFIC DREAM…</a:t>
            </a:r>
          </a:p>
        </p:txBody>
      </p:sp>
      <p:pic>
        <p:nvPicPr>
          <p:cNvPr id="9" name="Graphic 8" descr="Arrow: Slight curve">
            <a:extLst>
              <a:ext uri="{FF2B5EF4-FFF2-40B4-BE49-F238E27FC236}">
                <a16:creationId xmlns:a16="http://schemas.microsoft.com/office/drawing/2014/main" id="{B1E691B9-E1F6-4ADB-8B84-5F829AACD6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4271" y="6353793"/>
            <a:ext cx="521729" cy="521729"/>
          </a:xfrm>
          <a:prstGeom prst="rect">
            <a:avLst/>
          </a:prstGeom>
        </p:spPr>
      </p:pic>
    </p:spTree>
    <p:extLst>
      <p:ext uri="{BB962C8B-B14F-4D97-AF65-F5344CB8AC3E}">
        <p14:creationId xmlns:p14="http://schemas.microsoft.com/office/powerpoint/2010/main" val="349436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946" y="0"/>
            <a:ext cx="5265348" cy="685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10010" y="1331928"/>
              <a:ext cx="2286360" cy="87840"/>
            </p14:xfrm>
          </p:contentPart>
        </mc:Choice>
        <mc:Fallback xmlns="">
          <p:pic>
            <p:nvPicPr>
              <p:cNvPr id="2" name="Ink 1"/>
              <p:cNvPicPr/>
              <p:nvPr/>
            </p:nvPicPr>
            <p:blipFill>
              <a:blip r:embed="rId4"/>
              <a:stretch>
                <a:fillRect/>
              </a:stretch>
            </p:blipFill>
            <p:spPr>
              <a:xfrm>
                <a:off x="6738010" y="1187928"/>
                <a:ext cx="243000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792010" y="1640448"/>
              <a:ext cx="1667880" cy="21240"/>
            </p14:xfrm>
          </p:contentPart>
        </mc:Choice>
        <mc:Fallback xmlns="">
          <p:pic>
            <p:nvPicPr>
              <p:cNvPr id="6" name="Ink 5"/>
              <p:cNvPicPr/>
              <p:nvPr/>
            </p:nvPicPr>
            <p:blipFill>
              <a:blip r:embed="rId6"/>
              <a:stretch>
                <a:fillRect/>
              </a:stretch>
            </p:blipFill>
            <p:spPr>
              <a:xfrm>
                <a:off x="6779410" y="1627848"/>
                <a:ext cx="16927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6560170" y="1495008"/>
              <a:ext cx="250200" cy="324360"/>
            </p14:xfrm>
          </p:contentPart>
        </mc:Choice>
        <mc:Fallback xmlns="">
          <p:pic>
            <p:nvPicPr>
              <p:cNvPr id="8" name="Ink 7"/>
              <p:cNvPicPr/>
              <p:nvPr/>
            </p:nvPicPr>
            <p:blipFill>
              <a:blip r:embed="rId8"/>
              <a:stretch>
                <a:fillRect/>
              </a:stretch>
            </p:blipFill>
            <p:spPr>
              <a:xfrm>
                <a:off x="6547570" y="1482408"/>
                <a:ext cx="275040" cy="349200"/>
              </a:xfrm>
              <a:prstGeom prst="rect">
                <a:avLst/>
              </a:prstGeom>
            </p:spPr>
          </p:pic>
        </mc:Fallback>
      </mc:AlternateContent>
      <p:sp>
        <p:nvSpPr>
          <p:cNvPr id="5" name="Date Placeholder 4">
            <a:extLst>
              <a:ext uri="{FF2B5EF4-FFF2-40B4-BE49-F238E27FC236}">
                <a16:creationId xmlns:a16="http://schemas.microsoft.com/office/drawing/2014/main" id="{00F3F3E5-61F4-4DC4-BBA5-9A0F22D1A942}"/>
              </a:ext>
            </a:extLst>
          </p:cNvPr>
          <p:cNvSpPr>
            <a:spLocks noGrp="1"/>
          </p:cNvSpPr>
          <p:nvPr>
            <p:ph type="dt" sz="half" idx="10"/>
          </p:nvPr>
        </p:nvSpPr>
        <p:spPr/>
        <p:txBody>
          <a:bodyPr/>
          <a:lstStyle/>
          <a:p>
            <a:fld id="{43AFF773-79E7-424D-8964-6B80E47ADB4C}" type="datetime12">
              <a:rPr lang="en-US" smtClean="0"/>
              <a:t>11:11 AM</a:t>
            </a:fld>
            <a:endParaRPr lang="en-US" dirty="0"/>
          </a:p>
        </p:txBody>
      </p:sp>
      <p:sp>
        <p:nvSpPr>
          <p:cNvPr id="11" name="Slide Number Placeholder 10">
            <a:extLst>
              <a:ext uri="{FF2B5EF4-FFF2-40B4-BE49-F238E27FC236}">
                <a16:creationId xmlns:a16="http://schemas.microsoft.com/office/drawing/2014/main" id="{56AD6FD7-FFED-4A09-9AF6-54CF5DE98DEA}"/>
              </a:ext>
            </a:extLst>
          </p:cNvPr>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10" name="Graphic 9" descr="Arrow: Slight curve">
            <a:extLst>
              <a:ext uri="{FF2B5EF4-FFF2-40B4-BE49-F238E27FC236}">
                <a16:creationId xmlns:a16="http://schemas.microsoft.com/office/drawing/2014/main" id="{5FE388BD-F1F9-411C-9C88-44C04799C2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2217" y="1400823"/>
            <a:ext cx="521729" cy="521729"/>
          </a:xfrm>
          <a:prstGeom prst="rect">
            <a:avLst/>
          </a:prstGeom>
        </p:spPr>
      </p:pic>
    </p:spTree>
    <p:extLst>
      <p:ext uri="{BB962C8B-B14F-4D97-AF65-F5344CB8AC3E}">
        <p14:creationId xmlns:p14="http://schemas.microsoft.com/office/powerpoint/2010/main" val="365130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422981"/>
            <a:ext cx="6446668" cy="846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flipV="1">
              <a:off x="5824031" y="4086043"/>
              <a:ext cx="1841668" cy="51307"/>
            </p14:xfrm>
          </p:contentPart>
        </mc:Choice>
        <mc:Fallback xmlns="">
          <p:pic>
            <p:nvPicPr>
              <p:cNvPr id="5" name="Ink 4"/>
              <p:cNvPicPr/>
              <p:nvPr/>
            </p:nvPicPr>
            <p:blipFill>
              <a:blip r:embed="rId5"/>
              <a:stretch>
                <a:fillRect/>
              </a:stretch>
            </p:blipFill>
            <p:spPr>
              <a:xfrm flipV="1">
                <a:off x="5734035" y="3907894"/>
                <a:ext cx="2021299" cy="407249"/>
              </a:xfrm>
              <a:prstGeom prst="rect">
                <a:avLst/>
              </a:prstGeom>
            </p:spPr>
          </p:pic>
        </mc:Fallback>
      </mc:AlternateContent>
      <p:sp>
        <p:nvSpPr>
          <p:cNvPr id="8" name="Date Placeholder 7">
            <a:extLst>
              <a:ext uri="{FF2B5EF4-FFF2-40B4-BE49-F238E27FC236}">
                <a16:creationId xmlns:a16="http://schemas.microsoft.com/office/drawing/2014/main" id="{893FF8F0-E5DF-4E8F-B788-7563E5DC4EEA}"/>
              </a:ext>
            </a:extLst>
          </p:cNvPr>
          <p:cNvSpPr>
            <a:spLocks noGrp="1"/>
          </p:cNvSpPr>
          <p:nvPr>
            <p:ph type="dt" sz="half" idx="10"/>
          </p:nvPr>
        </p:nvSpPr>
        <p:spPr/>
        <p:txBody>
          <a:bodyPr/>
          <a:lstStyle/>
          <a:p>
            <a:fld id="{35B7DE71-C17D-4F80-BA3E-64BEFDC0974A}" type="datetime12">
              <a:rPr lang="en-US" smtClean="0"/>
              <a:t>11:11 AM</a:t>
            </a:fld>
            <a:endParaRPr lang="en-US" dirty="0"/>
          </a:p>
        </p:txBody>
      </p:sp>
      <p:sp>
        <p:nvSpPr>
          <p:cNvPr id="12" name="Slide Number Placeholder 11">
            <a:extLst>
              <a:ext uri="{FF2B5EF4-FFF2-40B4-BE49-F238E27FC236}">
                <a16:creationId xmlns:a16="http://schemas.microsoft.com/office/drawing/2014/main" id="{DA8D7B64-5DB6-4E50-BA6A-036A21E509DF}"/>
              </a:ext>
            </a:extLst>
          </p:cNvPr>
          <p:cNvSpPr>
            <a:spLocks noGrp="1"/>
          </p:cNvSpPr>
          <p:nvPr>
            <p:ph type="sldNum" sz="quarter" idx="12"/>
          </p:nvPr>
        </p:nvSpPr>
        <p:spPr/>
        <p:txBody>
          <a:bodyPr/>
          <a:lstStyle/>
          <a:p>
            <a:fld id="{D57F1E4F-1CFF-5643-939E-217C01CDF565}" type="slidenum">
              <a:rPr lang="en-US" smtClean="0"/>
              <a:pPr/>
              <a:t>28</a:t>
            </a:fld>
            <a:endParaRPr lang="en-US" dirty="0"/>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889F0A4-766E-4192-BD5D-F93C6F6C535A}"/>
                  </a:ext>
                </a:extLst>
              </p14:cNvPr>
              <p14:cNvContentPartPr/>
              <p14:nvPr/>
            </p14:nvContentPartPr>
            <p14:xfrm>
              <a:off x="6004634" y="1567918"/>
              <a:ext cx="5334000" cy="119664"/>
            </p14:xfrm>
          </p:contentPart>
        </mc:Choice>
        <mc:Fallback xmlns="">
          <p:pic>
            <p:nvPicPr>
              <p:cNvPr id="6" name="Ink 5">
                <a:extLst>
                  <a:ext uri="{FF2B5EF4-FFF2-40B4-BE49-F238E27FC236}">
                    <a16:creationId xmlns:a16="http://schemas.microsoft.com/office/drawing/2014/main" id="{3889F0A4-766E-4192-BD5D-F93C6F6C535A}"/>
                  </a:ext>
                </a:extLst>
              </p:cNvPr>
              <p:cNvPicPr/>
              <p:nvPr/>
            </p:nvPicPr>
            <p:blipFill>
              <a:blip r:embed="rId7"/>
              <a:stretch>
                <a:fillRect/>
              </a:stretch>
            </p:blipFill>
            <p:spPr>
              <a:xfrm>
                <a:off x="5950632" y="1460113"/>
                <a:ext cx="5441645" cy="334915"/>
              </a:xfrm>
              <a:prstGeom prst="rect">
                <a:avLst/>
              </a:prstGeom>
            </p:spPr>
          </p:pic>
        </mc:Fallback>
      </mc:AlternateContent>
      <p:sp>
        <p:nvSpPr>
          <p:cNvPr id="9" name="TextBox 8">
            <a:extLst>
              <a:ext uri="{FF2B5EF4-FFF2-40B4-BE49-F238E27FC236}">
                <a16:creationId xmlns:a16="http://schemas.microsoft.com/office/drawing/2014/main" id="{C5C53A5D-14B9-4B27-ADE4-F7325B2216C3}"/>
              </a:ext>
            </a:extLst>
          </p:cNvPr>
          <p:cNvSpPr txBox="1"/>
          <p:nvPr/>
        </p:nvSpPr>
        <p:spPr>
          <a:xfrm rot="21386729">
            <a:off x="661766" y="2336307"/>
            <a:ext cx="4238592" cy="1938992"/>
          </a:xfrm>
          <a:prstGeom prst="rect">
            <a:avLst/>
          </a:prstGeom>
          <a:noFill/>
        </p:spPr>
        <p:txBody>
          <a:bodyPr wrap="square" rtlCol="0">
            <a:spAutoFit/>
          </a:bodyPr>
          <a:lstStyle/>
          <a:p>
            <a:pPr algn="ctr"/>
            <a:r>
              <a:rPr lang="en-US" sz="4000" dirty="0">
                <a:solidFill>
                  <a:srgbClr val="FFFF00"/>
                </a:solidFill>
              </a:rPr>
              <a:t>2 More </a:t>
            </a:r>
          </a:p>
          <a:p>
            <a:pPr algn="ctr"/>
            <a:r>
              <a:rPr lang="en-US" sz="4000" dirty="0">
                <a:solidFill>
                  <a:srgbClr val="FFFF00"/>
                </a:solidFill>
              </a:rPr>
              <a:t>Bonus Methods for Changing Beliefs!</a:t>
            </a:r>
          </a:p>
        </p:txBody>
      </p:sp>
      <p:sp>
        <p:nvSpPr>
          <p:cNvPr id="10" name="Arrow: Right 9">
            <a:extLst>
              <a:ext uri="{FF2B5EF4-FFF2-40B4-BE49-F238E27FC236}">
                <a16:creationId xmlns:a16="http://schemas.microsoft.com/office/drawing/2014/main" id="{7AEB152F-A55A-4D67-B434-7CA6BE173AB7}"/>
              </a:ext>
            </a:extLst>
          </p:cNvPr>
          <p:cNvSpPr/>
          <p:nvPr/>
        </p:nvSpPr>
        <p:spPr>
          <a:xfrm rot="20339175">
            <a:off x="3025643" y="704768"/>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235853A-752C-44FB-A08F-BC4B5FE32B41}"/>
              </a:ext>
            </a:extLst>
          </p:cNvPr>
          <p:cNvSpPr/>
          <p:nvPr/>
        </p:nvSpPr>
        <p:spPr>
          <a:xfrm rot="20339175">
            <a:off x="2821961" y="434555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6A91CB0-FD51-437B-939D-52738E79797B}"/>
                  </a:ext>
                </a:extLst>
              </p14:cNvPr>
              <p14:cNvContentPartPr/>
              <p14:nvPr/>
            </p14:nvContentPartPr>
            <p14:xfrm flipV="1">
              <a:off x="6050160" y="489770"/>
              <a:ext cx="1841668" cy="51307"/>
            </p14:xfrm>
          </p:contentPart>
        </mc:Choice>
        <mc:Fallback xmlns="">
          <p:pic>
            <p:nvPicPr>
              <p:cNvPr id="13" name="Ink 12">
                <a:extLst>
                  <a:ext uri="{FF2B5EF4-FFF2-40B4-BE49-F238E27FC236}">
                    <a16:creationId xmlns:a16="http://schemas.microsoft.com/office/drawing/2014/main" id="{76A91CB0-FD51-437B-939D-52738E79797B}"/>
                  </a:ext>
                </a:extLst>
              </p:cNvPr>
              <p:cNvPicPr/>
              <p:nvPr/>
            </p:nvPicPr>
            <p:blipFill>
              <a:blip r:embed="rId5"/>
              <a:stretch>
                <a:fillRect/>
              </a:stretch>
            </p:blipFill>
            <p:spPr>
              <a:xfrm flipV="1">
                <a:off x="5960164" y="311621"/>
                <a:ext cx="2021299" cy="40724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FBE96277-46F0-4EB5-8B22-F79FBB7FA96B}"/>
                  </a:ext>
                </a:extLst>
              </p14:cNvPr>
              <p14:cNvContentPartPr/>
              <p14:nvPr/>
            </p14:nvContentPartPr>
            <p14:xfrm>
              <a:off x="6202680" y="6477054"/>
              <a:ext cx="5181480" cy="133670"/>
            </p14:xfrm>
          </p:contentPart>
        </mc:Choice>
        <mc:Fallback xmlns="">
          <p:pic>
            <p:nvPicPr>
              <p:cNvPr id="14" name="Ink 13">
                <a:extLst>
                  <a:ext uri="{FF2B5EF4-FFF2-40B4-BE49-F238E27FC236}">
                    <a16:creationId xmlns:a16="http://schemas.microsoft.com/office/drawing/2014/main" id="{FBE96277-46F0-4EB5-8B22-F79FBB7FA96B}"/>
                  </a:ext>
                </a:extLst>
              </p:cNvPr>
              <p:cNvPicPr/>
              <p:nvPr/>
            </p:nvPicPr>
            <p:blipFill>
              <a:blip r:embed="rId10"/>
              <a:stretch>
                <a:fillRect/>
              </a:stretch>
            </p:blipFill>
            <p:spPr>
              <a:xfrm>
                <a:off x="6148680" y="6369256"/>
                <a:ext cx="5289120" cy="34890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88EE4F93-3321-49CC-864B-53295FD9C374}"/>
                  </a:ext>
                </a:extLst>
              </p14:cNvPr>
              <p14:cNvContentPartPr/>
              <p14:nvPr/>
            </p14:nvContentPartPr>
            <p14:xfrm>
              <a:off x="5994960" y="6299460"/>
              <a:ext cx="5481720" cy="453240"/>
            </p14:xfrm>
          </p:contentPart>
        </mc:Choice>
        <mc:Fallback xmlns="">
          <p:pic>
            <p:nvPicPr>
              <p:cNvPr id="7" name="Ink 6">
                <a:extLst>
                  <a:ext uri="{FF2B5EF4-FFF2-40B4-BE49-F238E27FC236}">
                    <a16:creationId xmlns:a16="http://schemas.microsoft.com/office/drawing/2014/main" id="{88EE4F93-3321-49CC-864B-53295FD9C374}"/>
                  </a:ext>
                </a:extLst>
              </p:cNvPr>
              <p:cNvPicPr/>
              <p:nvPr/>
            </p:nvPicPr>
            <p:blipFill>
              <a:blip r:embed="rId12"/>
              <a:stretch>
                <a:fillRect/>
              </a:stretch>
            </p:blipFill>
            <p:spPr>
              <a:xfrm>
                <a:off x="5904960" y="6119820"/>
                <a:ext cx="5661360" cy="812880"/>
              </a:xfrm>
              <a:prstGeom prst="rect">
                <a:avLst/>
              </a:prstGeom>
            </p:spPr>
          </p:pic>
        </mc:Fallback>
      </mc:AlternateContent>
    </p:spTree>
    <p:extLst>
      <p:ext uri="{BB962C8B-B14F-4D97-AF65-F5344CB8AC3E}">
        <p14:creationId xmlns:p14="http://schemas.microsoft.com/office/powerpoint/2010/main" val="3988036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457" y="0"/>
            <a:ext cx="8179943" cy="1070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E14902DB-1F6C-475B-9108-AA4C53976C9A}"/>
              </a:ext>
            </a:extLst>
          </p:cNvPr>
          <p:cNvSpPr>
            <a:spLocks noGrp="1"/>
          </p:cNvSpPr>
          <p:nvPr>
            <p:ph type="dt" sz="half" idx="10"/>
          </p:nvPr>
        </p:nvSpPr>
        <p:spPr/>
        <p:txBody>
          <a:bodyPr/>
          <a:lstStyle/>
          <a:p>
            <a:fld id="{ED9769A7-7A85-4A16-8864-1FA91DEC76F4}" type="datetime12">
              <a:rPr lang="en-US" smtClean="0"/>
              <a:t>11:11 AM</a:t>
            </a:fld>
            <a:endParaRPr lang="en-US" dirty="0"/>
          </a:p>
        </p:txBody>
      </p:sp>
      <p:sp>
        <p:nvSpPr>
          <p:cNvPr id="8" name="Slide Number Placeholder 7">
            <a:extLst>
              <a:ext uri="{FF2B5EF4-FFF2-40B4-BE49-F238E27FC236}">
                <a16:creationId xmlns:a16="http://schemas.microsoft.com/office/drawing/2014/main" id="{B0FC9EC9-F808-47BC-9544-E2AB658B0ABD}"/>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6" name="TextBox 5">
            <a:extLst>
              <a:ext uri="{FF2B5EF4-FFF2-40B4-BE49-F238E27FC236}">
                <a16:creationId xmlns:a16="http://schemas.microsoft.com/office/drawing/2014/main" id="{F2D5001E-9561-4D71-9F93-D9F95EF8258C}"/>
              </a:ext>
            </a:extLst>
          </p:cNvPr>
          <p:cNvSpPr txBox="1"/>
          <p:nvPr/>
        </p:nvSpPr>
        <p:spPr>
          <a:xfrm rot="20385042">
            <a:off x="-65656" y="2775494"/>
            <a:ext cx="4238592" cy="707886"/>
          </a:xfrm>
          <a:prstGeom prst="rect">
            <a:avLst/>
          </a:prstGeom>
          <a:noFill/>
        </p:spPr>
        <p:txBody>
          <a:bodyPr wrap="square" rtlCol="0">
            <a:spAutoFit/>
          </a:bodyPr>
          <a:lstStyle/>
          <a:p>
            <a:pPr algn="ctr"/>
            <a:r>
              <a:rPr lang="en-US" sz="4000" dirty="0">
                <a:solidFill>
                  <a:srgbClr val="FFFF00"/>
                </a:solidFill>
              </a:rPr>
              <a:t>Assign homework…</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07BACF3-1BED-4937-8AA7-514FE668CB93}"/>
                  </a:ext>
                </a:extLst>
              </p14:cNvPr>
              <p14:cNvContentPartPr/>
              <p14:nvPr/>
            </p14:nvContentPartPr>
            <p14:xfrm>
              <a:off x="4800093" y="725940"/>
              <a:ext cx="2241000" cy="43200"/>
            </p14:xfrm>
          </p:contentPart>
        </mc:Choice>
        <mc:Fallback xmlns="">
          <p:pic>
            <p:nvPicPr>
              <p:cNvPr id="10" name="Ink 9">
                <a:extLst>
                  <a:ext uri="{FF2B5EF4-FFF2-40B4-BE49-F238E27FC236}">
                    <a16:creationId xmlns:a16="http://schemas.microsoft.com/office/drawing/2014/main" id="{807BACF3-1BED-4937-8AA7-514FE668CB93}"/>
                  </a:ext>
                </a:extLst>
              </p:cNvPr>
              <p:cNvPicPr/>
              <p:nvPr/>
            </p:nvPicPr>
            <p:blipFill>
              <a:blip r:embed="rId4"/>
              <a:stretch>
                <a:fillRect/>
              </a:stretch>
            </p:blipFill>
            <p:spPr>
              <a:xfrm>
                <a:off x="4746093" y="617940"/>
                <a:ext cx="23486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EDE62BB-F10C-4E3E-A31D-79EBA7708806}"/>
                  </a:ext>
                </a:extLst>
              </p14:cNvPr>
              <p14:cNvContentPartPr/>
              <p14:nvPr/>
            </p14:nvContentPartPr>
            <p14:xfrm>
              <a:off x="6805293" y="955260"/>
              <a:ext cx="2732040" cy="42480"/>
            </p14:xfrm>
          </p:contentPart>
        </mc:Choice>
        <mc:Fallback xmlns="">
          <p:pic>
            <p:nvPicPr>
              <p:cNvPr id="12" name="Ink 11">
                <a:extLst>
                  <a:ext uri="{FF2B5EF4-FFF2-40B4-BE49-F238E27FC236}">
                    <a16:creationId xmlns:a16="http://schemas.microsoft.com/office/drawing/2014/main" id="{5EDE62BB-F10C-4E3E-A31D-79EBA7708806}"/>
                  </a:ext>
                </a:extLst>
              </p:cNvPr>
              <p:cNvPicPr/>
              <p:nvPr/>
            </p:nvPicPr>
            <p:blipFill>
              <a:blip r:embed="rId6"/>
              <a:stretch>
                <a:fillRect/>
              </a:stretch>
            </p:blipFill>
            <p:spPr>
              <a:xfrm>
                <a:off x="6733653" y="811260"/>
                <a:ext cx="287568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C79F0346-C877-49D5-80DF-8AACC53CAE81}"/>
                  </a:ext>
                </a:extLst>
              </p14:cNvPr>
              <p14:cNvContentPartPr/>
              <p14:nvPr/>
            </p14:nvContentPartPr>
            <p14:xfrm>
              <a:off x="7824093" y="1546740"/>
              <a:ext cx="3690720" cy="115920"/>
            </p14:xfrm>
          </p:contentPart>
        </mc:Choice>
        <mc:Fallback xmlns="">
          <p:pic>
            <p:nvPicPr>
              <p:cNvPr id="13" name="Ink 12">
                <a:extLst>
                  <a:ext uri="{FF2B5EF4-FFF2-40B4-BE49-F238E27FC236}">
                    <a16:creationId xmlns:a16="http://schemas.microsoft.com/office/drawing/2014/main" id="{C79F0346-C877-49D5-80DF-8AACC53CAE81}"/>
                  </a:ext>
                </a:extLst>
              </p:cNvPr>
              <p:cNvPicPr/>
              <p:nvPr/>
            </p:nvPicPr>
            <p:blipFill>
              <a:blip r:embed="rId8"/>
              <a:stretch>
                <a:fillRect/>
              </a:stretch>
            </p:blipFill>
            <p:spPr>
              <a:xfrm>
                <a:off x="7752093" y="1403100"/>
                <a:ext cx="383436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8A0CE76F-4CA6-4C34-B315-62D025590D42}"/>
                  </a:ext>
                </a:extLst>
              </p14:cNvPr>
              <p14:cNvContentPartPr/>
              <p14:nvPr/>
            </p14:nvContentPartPr>
            <p14:xfrm>
              <a:off x="4820613" y="1807380"/>
              <a:ext cx="883800" cy="83520"/>
            </p14:xfrm>
          </p:contentPart>
        </mc:Choice>
        <mc:Fallback xmlns="">
          <p:pic>
            <p:nvPicPr>
              <p:cNvPr id="14" name="Ink 13">
                <a:extLst>
                  <a:ext uri="{FF2B5EF4-FFF2-40B4-BE49-F238E27FC236}">
                    <a16:creationId xmlns:a16="http://schemas.microsoft.com/office/drawing/2014/main" id="{8A0CE76F-4CA6-4C34-B315-62D025590D42}"/>
                  </a:ext>
                </a:extLst>
              </p:cNvPr>
              <p:cNvPicPr/>
              <p:nvPr/>
            </p:nvPicPr>
            <p:blipFill>
              <a:blip r:embed="rId10"/>
              <a:stretch>
                <a:fillRect/>
              </a:stretch>
            </p:blipFill>
            <p:spPr>
              <a:xfrm>
                <a:off x="4748613" y="1663380"/>
                <a:ext cx="1027440" cy="371160"/>
              </a:xfrm>
              <a:prstGeom prst="rect">
                <a:avLst/>
              </a:prstGeom>
            </p:spPr>
          </p:pic>
        </mc:Fallback>
      </mc:AlternateContent>
    </p:spTree>
    <p:extLst>
      <p:ext uri="{BB962C8B-B14F-4D97-AF65-F5344CB8AC3E}">
        <p14:creationId xmlns:p14="http://schemas.microsoft.com/office/powerpoint/2010/main" val="84993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546" y="-710454"/>
            <a:ext cx="8449568" cy="1100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403272" y="483624"/>
              <a:ext cx="5024055" cy="137109"/>
            </p14:xfrm>
          </p:contentPart>
        </mc:Choice>
        <mc:Fallback xmlns="">
          <p:pic>
            <p:nvPicPr>
              <p:cNvPr id="2" name="Ink 1"/>
              <p:cNvPicPr/>
              <p:nvPr/>
            </p:nvPicPr>
            <p:blipFill>
              <a:blip r:embed="rId4"/>
              <a:stretch>
                <a:fillRect/>
              </a:stretch>
            </p:blipFill>
            <p:spPr>
              <a:xfrm>
                <a:off x="5331268" y="339299"/>
                <a:ext cx="5167702" cy="425399"/>
              </a:xfrm>
              <a:prstGeom prst="rect">
                <a:avLst/>
              </a:prstGeom>
            </p:spPr>
          </p:pic>
        </mc:Fallback>
      </mc:AlternateContent>
      <p:sp>
        <p:nvSpPr>
          <p:cNvPr id="5" name="Date Placeholder 4">
            <a:extLst>
              <a:ext uri="{FF2B5EF4-FFF2-40B4-BE49-F238E27FC236}">
                <a16:creationId xmlns:a16="http://schemas.microsoft.com/office/drawing/2014/main" id="{D5C54AF4-E460-4C58-A49B-C33B51FD1898}"/>
              </a:ext>
            </a:extLst>
          </p:cNvPr>
          <p:cNvSpPr>
            <a:spLocks noGrp="1"/>
          </p:cNvSpPr>
          <p:nvPr>
            <p:ph type="dt" sz="half" idx="10"/>
          </p:nvPr>
        </p:nvSpPr>
        <p:spPr/>
        <p:txBody>
          <a:bodyPr/>
          <a:lstStyle/>
          <a:p>
            <a:fld id="{E1FB60A8-C63C-4227-AFB5-E3B16FB62BC1}" type="datetime12">
              <a:rPr lang="en-US" smtClean="0"/>
              <a:t>11:11 AM</a:t>
            </a:fld>
            <a:endParaRPr lang="en-US" dirty="0"/>
          </a:p>
        </p:txBody>
      </p:sp>
      <p:sp>
        <p:nvSpPr>
          <p:cNvPr id="9" name="Slide Number Placeholder 8">
            <a:extLst>
              <a:ext uri="{FF2B5EF4-FFF2-40B4-BE49-F238E27FC236}">
                <a16:creationId xmlns:a16="http://schemas.microsoft.com/office/drawing/2014/main" id="{9934D873-4C31-43A6-8684-514536259052}"/>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6" name="TextBox 5">
            <a:extLst>
              <a:ext uri="{FF2B5EF4-FFF2-40B4-BE49-F238E27FC236}">
                <a16:creationId xmlns:a16="http://schemas.microsoft.com/office/drawing/2014/main" id="{25A096D1-0D35-4670-A5F2-00C5DB970FA4}"/>
              </a:ext>
            </a:extLst>
          </p:cNvPr>
          <p:cNvSpPr txBox="1"/>
          <p:nvPr/>
        </p:nvSpPr>
        <p:spPr>
          <a:xfrm rot="20385042">
            <a:off x="459586" y="1834936"/>
            <a:ext cx="3886973" cy="707886"/>
          </a:xfrm>
          <a:prstGeom prst="rect">
            <a:avLst/>
          </a:prstGeom>
          <a:noFill/>
        </p:spPr>
        <p:txBody>
          <a:bodyPr wrap="square" rtlCol="0">
            <a:spAutoFit/>
          </a:bodyPr>
          <a:lstStyle/>
          <a:p>
            <a:pPr algn="ctr"/>
            <a:r>
              <a:rPr lang="en-US" sz="4000" dirty="0">
                <a:solidFill>
                  <a:srgbClr val="92D050"/>
                </a:solidFill>
              </a:rPr>
              <a:t>What if….</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4A2A33E-6248-4B29-A0F6-B75A30B89F07}"/>
                  </a:ext>
                </a:extLst>
              </p14:cNvPr>
              <p14:cNvContentPartPr/>
              <p14:nvPr/>
            </p14:nvContentPartPr>
            <p14:xfrm>
              <a:off x="5628409" y="1047050"/>
              <a:ext cx="5024055" cy="137109"/>
            </p14:xfrm>
          </p:contentPart>
        </mc:Choice>
        <mc:Fallback xmlns="">
          <p:pic>
            <p:nvPicPr>
              <p:cNvPr id="13" name="Ink 12">
                <a:extLst>
                  <a:ext uri="{FF2B5EF4-FFF2-40B4-BE49-F238E27FC236}">
                    <a16:creationId xmlns:a16="http://schemas.microsoft.com/office/drawing/2014/main" id="{54A2A33E-6248-4B29-A0F6-B75A30B89F07}"/>
                  </a:ext>
                </a:extLst>
              </p:cNvPr>
              <p:cNvPicPr/>
              <p:nvPr/>
            </p:nvPicPr>
            <p:blipFill>
              <a:blip r:embed="rId4"/>
              <a:stretch>
                <a:fillRect/>
              </a:stretch>
            </p:blipFill>
            <p:spPr>
              <a:xfrm>
                <a:off x="5556405" y="902725"/>
                <a:ext cx="5167702" cy="4253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FC59CF47-1D1B-44AA-901F-A62941F4AC51}"/>
                  </a:ext>
                </a:extLst>
              </p14:cNvPr>
              <p14:cNvContentPartPr/>
              <p14:nvPr/>
            </p14:nvContentPartPr>
            <p14:xfrm>
              <a:off x="5628409" y="4360244"/>
              <a:ext cx="2690643" cy="263710"/>
            </p14:xfrm>
          </p:contentPart>
        </mc:Choice>
        <mc:Fallback xmlns="">
          <p:pic>
            <p:nvPicPr>
              <p:cNvPr id="14" name="Ink 13">
                <a:extLst>
                  <a:ext uri="{FF2B5EF4-FFF2-40B4-BE49-F238E27FC236}">
                    <a16:creationId xmlns:a16="http://schemas.microsoft.com/office/drawing/2014/main" id="{FC59CF47-1D1B-44AA-901F-A62941F4AC51}"/>
                  </a:ext>
                </a:extLst>
              </p:cNvPr>
              <p:cNvPicPr/>
              <p:nvPr/>
            </p:nvPicPr>
            <p:blipFill>
              <a:blip r:embed="rId7"/>
              <a:stretch>
                <a:fillRect/>
              </a:stretch>
            </p:blipFill>
            <p:spPr>
              <a:xfrm>
                <a:off x="5556409" y="4212714"/>
                <a:ext cx="2834283" cy="55840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3A0ACBAD-C5A1-4CC1-AEBB-15813F9EA5BF}"/>
                  </a:ext>
                </a:extLst>
              </p14:cNvPr>
              <p14:cNvContentPartPr/>
              <p14:nvPr/>
            </p14:nvContentPartPr>
            <p14:xfrm>
              <a:off x="5807024" y="3088478"/>
              <a:ext cx="5927776" cy="161772"/>
            </p14:xfrm>
          </p:contentPart>
        </mc:Choice>
        <mc:Fallback xmlns="">
          <p:pic>
            <p:nvPicPr>
              <p:cNvPr id="15" name="Ink 14">
                <a:extLst>
                  <a:ext uri="{FF2B5EF4-FFF2-40B4-BE49-F238E27FC236}">
                    <a16:creationId xmlns:a16="http://schemas.microsoft.com/office/drawing/2014/main" id="{3A0ACBAD-C5A1-4CC1-AEBB-15813F9EA5BF}"/>
                  </a:ext>
                </a:extLst>
              </p:cNvPr>
              <p:cNvPicPr/>
              <p:nvPr/>
            </p:nvPicPr>
            <p:blipFill>
              <a:blip r:embed="rId9"/>
              <a:stretch>
                <a:fillRect/>
              </a:stretch>
            </p:blipFill>
            <p:spPr>
              <a:xfrm>
                <a:off x="5735019" y="2944039"/>
                <a:ext cx="6071425" cy="45028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2895BE46-ED06-4C09-8CF9-E8ADF2950487}"/>
                  </a:ext>
                </a:extLst>
              </p14:cNvPr>
              <p14:cNvContentPartPr/>
              <p14:nvPr/>
            </p14:nvContentPartPr>
            <p14:xfrm>
              <a:off x="5807023" y="2709861"/>
              <a:ext cx="6166803" cy="168295"/>
            </p14:xfrm>
          </p:contentPart>
        </mc:Choice>
        <mc:Fallback xmlns="">
          <p:pic>
            <p:nvPicPr>
              <p:cNvPr id="16" name="Ink 15">
                <a:extLst>
                  <a:ext uri="{FF2B5EF4-FFF2-40B4-BE49-F238E27FC236}">
                    <a16:creationId xmlns:a16="http://schemas.microsoft.com/office/drawing/2014/main" id="{2895BE46-ED06-4C09-8CF9-E8ADF2950487}"/>
                  </a:ext>
                </a:extLst>
              </p:cNvPr>
              <p:cNvPicPr/>
              <p:nvPr/>
            </p:nvPicPr>
            <p:blipFill>
              <a:blip r:embed="rId11"/>
              <a:stretch>
                <a:fillRect/>
              </a:stretch>
            </p:blipFill>
            <p:spPr>
              <a:xfrm>
                <a:off x="5735019" y="2565711"/>
                <a:ext cx="6310451" cy="456234"/>
              </a:xfrm>
              <a:prstGeom prst="rect">
                <a:avLst/>
              </a:prstGeom>
            </p:spPr>
          </p:pic>
        </mc:Fallback>
      </mc:AlternateContent>
    </p:spTree>
    <p:extLst>
      <p:ext uri="{BB962C8B-B14F-4D97-AF65-F5344CB8AC3E}">
        <p14:creationId xmlns:p14="http://schemas.microsoft.com/office/powerpoint/2010/main" val="1222567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776" y="27929"/>
            <a:ext cx="5283200" cy="681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F0648661-92EF-4CCB-A9D4-2FD6AB8A44CF}"/>
              </a:ext>
            </a:extLst>
          </p:cNvPr>
          <p:cNvSpPr>
            <a:spLocks noGrp="1"/>
          </p:cNvSpPr>
          <p:nvPr>
            <p:ph type="dt" sz="half" idx="10"/>
          </p:nvPr>
        </p:nvSpPr>
        <p:spPr/>
        <p:txBody>
          <a:bodyPr/>
          <a:lstStyle/>
          <a:p>
            <a:fld id="{3EC19E45-37FE-4F1E-B8B4-B54B32639ADE}" type="datetime12">
              <a:rPr lang="en-US" smtClean="0"/>
              <a:t>11:11 AM</a:t>
            </a:fld>
            <a:endParaRPr lang="en-US" dirty="0"/>
          </a:p>
        </p:txBody>
      </p:sp>
      <p:sp>
        <p:nvSpPr>
          <p:cNvPr id="8" name="Slide Number Placeholder 7">
            <a:extLst>
              <a:ext uri="{FF2B5EF4-FFF2-40B4-BE49-F238E27FC236}">
                <a16:creationId xmlns:a16="http://schemas.microsoft.com/office/drawing/2014/main" id="{1E153F0B-33A4-4C50-A438-F486F5EEA221}"/>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
        <p:nvSpPr>
          <p:cNvPr id="5" name="TextBox 4">
            <a:extLst>
              <a:ext uri="{FF2B5EF4-FFF2-40B4-BE49-F238E27FC236}">
                <a16:creationId xmlns:a16="http://schemas.microsoft.com/office/drawing/2014/main" id="{051DD7E4-8039-4CEB-88B0-17823770C684}"/>
              </a:ext>
            </a:extLst>
          </p:cNvPr>
          <p:cNvSpPr txBox="1"/>
          <p:nvPr/>
        </p:nvSpPr>
        <p:spPr>
          <a:xfrm rot="20623773">
            <a:off x="933908" y="2281162"/>
            <a:ext cx="4238592" cy="1938992"/>
          </a:xfrm>
          <a:prstGeom prst="rect">
            <a:avLst/>
          </a:prstGeom>
          <a:noFill/>
        </p:spPr>
        <p:txBody>
          <a:bodyPr wrap="square" rtlCol="0">
            <a:spAutoFit/>
          </a:bodyPr>
          <a:lstStyle/>
          <a:p>
            <a:pPr algn="ctr"/>
            <a:r>
              <a:rPr lang="en-US" sz="4000" dirty="0">
                <a:solidFill>
                  <a:srgbClr val="92D050"/>
                </a:solidFill>
              </a:rPr>
              <a:t>Emotions </a:t>
            </a:r>
            <a:br>
              <a:rPr lang="en-US" sz="4000" dirty="0">
                <a:solidFill>
                  <a:srgbClr val="92D050"/>
                </a:solidFill>
              </a:rPr>
            </a:br>
            <a:r>
              <a:rPr lang="en-US" sz="4000" dirty="0">
                <a:solidFill>
                  <a:srgbClr val="92D050"/>
                </a:solidFill>
              </a:rPr>
              <a:t>Vs. </a:t>
            </a:r>
            <a:br>
              <a:rPr lang="en-US" sz="4000" dirty="0">
                <a:solidFill>
                  <a:srgbClr val="92D050"/>
                </a:solidFill>
              </a:rPr>
            </a:br>
            <a:r>
              <a:rPr lang="en-US" sz="4000" dirty="0">
                <a:solidFill>
                  <a:srgbClr val="92D050"/>
                </a:solidFill>
              </a:rPr>
              <a:t>Feelings &amp; Intuition</a:t>
            </a:r>
          </a:p>
        </p:txBody>
      </p:sp>
      <p:sp>
        <p:nvSpPr>
          <p:cNvPr id="6" name="TextBox 3">
            <a:extLst>
              <a:ext uri="{FF2B5EF4-FFF2-40B4-BE49-F238E27FC236}">
                <a16:creationId xmlns:a16="http://schemas.microsoft.com/office/drawing/2014/main" id="{71908980-EB53-4081-9F07-DEA12C023015}"/>
              </a:ext>
            </a:extLst>
          </p:cNvPr>
          <p:cNvSpPr txBox="1"/>
          <p:nvPr/>
        </p:nvSpPr>
        <p:spPr>
          <a:xfrm rot="20583277">
            <a:off x="622796" y="4622117"/>
            <a:ext cx="6084847"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FFFF00"/>
                </a:solidFill>
              </a:rPr>
              <a:t>Secret Code:</a:t>
            </a:r>
          </a:p>
          <a:p>
            <a:pPr algn="ctr"/>
            <a:r>
              <a:rPr lang="en-US" sz="4000" dirty="0">
                <a:solidFill>
                  <a:srgbClr val="FFFF00"/>
                </a:solidFill>
              </a:rPr>
              <a:t>JOY</a:t>
            </a:r>
          </a:p>
        </p:txBody>
      </p:sp>
    </p:spTree>
    <p:extLst>
      <p:ext uri="{BB962C8B-B14F-4D97-AF65-F5344CB8AC3E}">
        <p14:creationId xmlns:p14="http://schemas.microsoft.com/office/powerpoint/2010/main" val="314990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715" y="-1"/>
            <a:ext cx="7152577" cy="934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6162434" y="3652861"/>
              <a:ext cx="3349865" cy="45719"/>
            </p14:xfrm>
          </p:contentPart>
        </mc:Choice>
        <mc:Fallback xmlns="">
          <p:pic>
            <p:nvPicPr>
              <p:cNvPr id="9" name="Ink 8"/>
              <p:cNvPicPr/>
              <p:nvPr/>
            </p:nvPicPr>
            <p:blipFill>
              <a:blip r:embed="rId5"/>
              <a:stretch>
                <a:fillRect/>
              </a:stretch>
            </p:blipFill>
            <p:spPr>
              <a:xfrm>
                <a:off x="6090433" y="3593678"/>
                <a:ext cx="3493508" cy="1639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6022215" y="3652862"/>
              <a:ext cx="280440" cy="385920"/>
            </p14:xfrm>
          </p:contentPart>
        </mc:Choice>
        <mc:Fallback xmlns="">
          <p:pic>
            <p:nvPicPr>
              <p:cNvPr id="10" name="Ink 9"/>
              <p:cNvPicPr/>
              <p:nvPr/>
            </p:nvPicPr>
            <p:blipFill>
              <a:blip r:embed="rId7"/>
              <a:stretch>
                <a:fillRect/>
              </a:stretch>
            </p:blipFill>
            <p:spPr>
              <a:xfrm>
                <a:off x="5950215" y="3508862"/>
                <a:ext cx="424080" cy="673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6096000" y="5367009"/>
              <a:ext cx="4787900" cy="496080"/>
            </p14:xfrm>
          </p:contentPart>
        </mc:Choice>
        <mc:Fallback xmlns="">
          <p:pic>
            <p:nvPicPr>
              <p:cNvPr id="11" name="Ink 10"/>
              <p:cNvPicPr/>
              <p:nvPr/>
            </p:nvPicPr>
            <p:blipFill>
              <a:blip r:embed="rId9"/>
              <a:stretch>
                <a:fillRect/>
              </a:stretch>
            </p:blipFill>
            <p:spPr>
              <a:xfrm>
                <a:off x="6023996" y="5223322"/>
                <a:ext cx="4931548" cy="783095"/>
              </a:xfrm>
              <a:prstGeom prst="rect">
                <a:avLst/>
              </a:prstGeom>
            </p:spPr>
          </p:pic>
        </mc:Fallback>
      </mc:AlternateContent>
      <p:sp>
        <p:nvSpPr>
          <p:cNvPr id="5" name="Date Placeholder 4">
            <a:extLst>
              <a:ext uri="{FF2B5EF4-FFF2-40B4-BE49-F238E27FC236}">
                <a16:creationId xmlns:a16="http://schemas.microsoft.com/office/drawing/2014/main" id="{CBFC3BF7-9F85-4B3C-A42B-2060F3F12130}"/>
              </a:ext>
            </a:extLst>
          </p:cNvPr>
          <p:cNvSpPr>
            <a:spLocks noGrp="1"/>
          </p:cNvSpPr>
          <p:nvPr>
            <p:ph type="dt" sz="half" idx="10"/>
          </p:nvPr>
        </p:nvSpPr>
        <p:spPr/>
        <p:txBody>
          <a:bodyPr/>
          <a:lstStyle/>
          <a:p>
            <a:fld id="{897B597D-0DC5-405B-AC56-C7BEE246C010}" type="datetime12">
              <a:rPr lang="en-US" smtClean="0"/>
              <a:t>11:11 AM</a:t>
            </a:fld>
            <a:endParaRPr lang="en-US" dirty="0"/>
          </a:p>
        </p:txBody>
      </p:sp>
      <p:sp>
        <p:nvSpPr>
          <p:cNvPr id="14" name="Slide Number Placeholder 13">
            <a:extLst>
              <a:ext uri="{FF2B5EF4-FFF2-40B4-BE49-F238E27FC236}">
                <a16:creationId xmlns:a16="http://schemas.microsoft.com/office/drawing/2014/main" id="{0B0762FF-67BA-44BC-98F3-F55124A66716}"/>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
        <p:nvSpPr>
          <p:cNvPr id="21" name="Arrow: Right 20">
            <a:extLst>
              <a:ext uri="{FF2B5EF4-FFF2-40B4-BE49-F238E27FC236}">
                <a16:creationId xmlns:a16="http://schemas.microsoft.com/office/drawing/2014/main" id="{441A03F8-4F9B-4A21-8ADE-32034A8AB3B4}"/>
              </a:ext>
            </a:extLst>
          </p:cNvPr>
          <p:cNvSpPr/>
          <p:nvPr/>
        </p:nvSpPr>
        <p:spPr>
          <a:xfrm rot="20513849">
            <a:off x="4487976" y="3754104"/>
            <a:ext cx="1270864"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8350F45-D176-43D5-9032-1DAD785D0D7B}"/>
              </a:ext>
            </a:extLst>
          </p:cNvPr>
          <p:cNvSpPr/>
          <p:nvPr/>
        </p:nvSpPr>
        <p:spPr>
          <a:xfrm rot="20513849">
            <a:off x="4944797" y="5295297"/>
            <a:ext cx="1095944"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D8E89D6-0CC7-4E19-8A66-602CBC98296E}"/>
              </a:ext>
            </a:extLst>
          </p:cNvPr>
          <p:cNvSpPr txBox="1"/>
          <p:nvPr/>
        </p:nvSpPr>
        <p:spPr>
          <a:xfrm rot="20997100">
            <a:off x="-202111" y="1913486"/>
            <a:ext cx="6243272" cy="1938992"/>
          </a:xfrm>
          <a:prstGeom prst="rect">
            <a:avLst/>
          </a:prstGeom>
          <a:noFill/>
        </p:spPr>
        <p:txBody>
          <a:bodyPr wrap="square" rtlCol="0">
            <a:spAutoFit/>
          </a:bodyPr>
          <a:lstStyle/>
          <a:p>
            <a:pPr algn="ctr"/>
            <a:r>
              <a:rPr lang="en-US" sz="4000" dirty="0">
                <a:solidFill>
                  <a:srgbClr val="92D050"/>
                </a:solidFill>
              </a:rPr>
              <a:t>Maybe start this chapter by simply DIVING INTO the exercise…</a:t>
            </a:r>
          </a:p>
        </p:txBody>
      </p:sp>
    </p:spTree>
    <p:extLst>
      <p:ext uri="{BB962C8B-B14F-4D97-AF65-F5344CB8AC3E}">
        <p14:creationId xmlns:p14="http://schemas.microsoft.com/office/powerpoint/2010/main" val="16490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399" y="-1591330"/>
            <a:ext cx="7061342" cy="927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187075" y="2146300"/>
              <a:ext cx="5869233" cy="274010"/>
            </p14:xfrm>
          </p:contentPart>
        </mc:Choice>
        <mc:Fallback xmlns="">
          <p:pic>
            <p:nvPicPr>
              <p:cNvPr id="2" name="Ink 1"/>
              <p:cNvPicPr/>
              <p:nvPr/>
            </p:nvPicPr>
            <p:blipFill>
              <a:blip r:embed="rId4"/>
              <a:stretch>
                <a:fillRect/>
              </a:stretch>
            </p:blipFill>
            <p:spPr>
              <a:xfrm>
                <a:off x="6115073" y="2002274"/>
                <a:ext cx="6012877" cy="56170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8005553" y="2061875"/>
              <a:ext cx="360" cy="360"/>
            </p14:xfrm>
          </p:contentPart>
        </mc:Choice>
        <mc:Fallback xmlns="">
          <p:pic>
            <p:nvPicPr>
              <p:cNvPr id="3" name="Ink 2"/>
              <p:cNvPicPr/>
              <p:nvPr/>
            </p:nvPicPr>
            <p:blipFill>
              <a:blip r:embed="rId6"/>
              <a:stretch>
                <a:fillRect/>
              </a:stretch>
            </p:blipFill>
            <p:spPr>
              <a:xfrm>
                <a:off x="7933553" y="1917875"/>
                <a:ext cx="14436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6850196" y="2650592"/>
              <a:ext cx="3470040" cy="159120"/>
            </p14:xfrm>
          </p:contentPart>
        </mc:Choice>
        <mc:Fallback xmlns="">
          <p:pic>
            <p:nvPicPr>
              <p:cNvPr id="4" name="Ink 3"/>
              <p:cNvPicPr/>
              <p:nvPr/>
            </p:nvPicPr>
            <p:blipFill>
              <a:blip r:embed="rId8"/>
              <a:stretch>
                <a:fillRect/>
              </a:stretch>
            </p:blipFill>
            <p:spPr>
              <a:xfrm>
                <a:off x="6778196" y="2506917"/>
                <a:ext cx="3613680" cy="44611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6096000" y="2588342"/>
              <a:ext cx="2545688" cy="3761534"/>
            </p14:xfrm>
          </p:contentPart>
        </mc:Choice>
        <mc:Fallback xmlns="">
          <p:pic>
            <p:nvPicPr>
              <p:cNvPr id="5" name="Ink 4"/>
              <p:cNvPicPr/>
              <p:nvPr/>
            </p:nvPicPr>
            <p:blipFill>
              <a:blip r:embed="rId10"/>
              <a:stretch>
                <a:fillRect/>
              </a:stretch>
            </p:blipFill>
            <p:spPr>
              <a:xfrm>
                <a:off x="6024007" y="2444346"/>
                <a:ext cx="2689315" cy="4049166"/>
              </a:xfrm>
              <a:prstGeom prst="rect">
                <a:avLst/>
              </a:prstGeom>
            </p:spPr>
          </p:pic>
        </mc:Fallback>
      </mc:AlternateContent>
      <p:sp>
        <p:nvSpPr>
          <p:cNvPr id="8" name="Date Placeholder 7">
            <a:extLst>
              <a:ext uri="{FF2B5EF4-FFF2-40B4-BE49-F238E27FC236}">
                <a16:creationId xmlns:a16="http://schemas.microsoft.com/office/drawing/2014/main" id="{4DA05EDA-A713-4C10-A54B-25A3973AB953}"/>
              </a:ext>
            </a:extLst>
          </p:cNvPr>
          <p:cNvSpPr>
            <a:spLocks noGrp="1"/>
          </p:cNvSpPr>
          <p:nvPr>
            <p:ph type="dt" sz="half" idx="10"/>
          </p:nvPr>
        </p:nvSpPr>
        <p:spPr/>
        <p:txBody>
          <a:bodyPr/>
          <a:lstStyle/>
          <a:p>
            <a:fld id="{9DA48EB0-9EA9-413D-AF83-279200D0E10F}" type="datetime12">
              <a:rPr lang="en-US" smtClean="0"/>
              <a:t>11:11 AM</a:t>
            </a:fld>
            <a:endParaRPr lang="en-US" dirty="0"/>
          </a:p>
        </p:txBody>
      </p:sp>
      <p:sp>
        <p:nvSpPr>
          <p:cNvPr id="12" name="Slide Number Placeholder 11">
            <a:extLst>
              <a:ext uri="{FF2B5EF4-FFF2-40B4-BE49-F238E27FC236}">
                <a16:creationId xmlns:a16="http://schemas.microsoft.com/office/drawing/2014/main" id="{EE2F565D-EDF2-47B4-BB5B-2AA2B1E839A7}"/>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
        <p:nvSpPr>
          <p:cNvPr id="10" name="Arrow: Right 9">
            <a:extLst>
              <a:ext uri="{FF2B5EF4-FFF2-40B4-BE49-F238E27FC236}">
                <a16:creationId xmlns:a16="http://schemas.microsoft.com/office/drawing/2014/main" id="{7BA61A08-0D95-4379-9744-73924379E206}"/>
              </a:ext>
            </a:extLst>
          </p:cNvPr>
          <p:cNvSpPr/>
          <p:nvPr/>
        </p:nvSpPr>
        <p:spPr>
          <a:xfrm rot="20335031">
            <a:off x="4642662" y="3332439"/>
            <a:ext cx="133104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4B9782C-A952-491A-A34E-46BA2513D534}"/>
              </a:ext>
            </a:extLst>
          </p:cNvPr>
          <p:cNvSpPr/>
          <p:nvPr/>
        </p:nvSpPr>
        <p:spPr>
          <a:xfrm rot="20304870">
            <a:off x="3084940" y="5769573"/>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B6C37CD-13A5-4E2E-9D81-7EB78E713129}"/>
              </a:ext>
            </a:extLst>
          </p:cNvPr>
          <p:cNvSpPr txBox="1"/>
          <p:nvPr/>
        </p:nvSpPr>
        <p:spPr>
          <a:xfrm rot="20385042">
            <a:off x="177990" y="1695128"/>
            <a:ext cx="5098583" cy="3170099"/>
          </a:xfrm>
          <a:prstGeom prst="rect">
            <a:avLst/>
          </a:prstGeom>
          <a:noFill/>
        </p:spPr>
        <p:txBody>
          <a:bodyPr wrap="square" rtlCol="0">
            <a:spAutoFit/>
          </a:bodyPr>
          <a:lstStyle/>
          <a:p>
            <a:pPr algn="ctr"/>
            <a:r>
              <a:rPr lang="en-US" sz="4000" dirty="0">
                <a:solidFill>
                  <a:srgbClr val="92D050"/>
                </a:solidFill>
              </a:rPr>
              <a:t>“Where do our emotions come from?</a:t>
            </a:r>
            <a:br>
              <a:rPr lang="en-US" sz="4000" dirty="0">
                <a:solidFill>
                  <a:srgbClr val="92D050"/>
                </a:solidFill>
              </a:rPr>
            </a:br>
            <a:r>
              <a:rPr lang="en-US" sz="4000" dirty="0">
                <a:solidFill>
                  <a:srgbClr val="92D050"/>
                </a:solidFill>
              </a:rPr>
              <a:t>They’re your </a:t>
            </a:r>
            <a:r>
              <a:rPr lang="en-US" sz="4000" i="1" dirty="0">
                <a:solidFill>
                  <a:srgbClr val="92D050"/>
                </a:solidFill>
              </a:rPr>
              <a:t>reaction</a:t>
            </a:r>
            <a:r>
              <a:rPr lang="en-US" sz="4000" dirty="0">
                <a:solidFill>
                  <a:srgbClr val="92D050"/>
                </a:solidFill>
              </a:rPr>
              <a:t> to events, </a:t>
            </a:r>
            <a:r>
              <a:rPr lang="en-US" sz="4000" i="1" dirty="0">
                <a:solidFill>
                  <a:srgbClr val="92D050"/>
                </a:solidFill>
              </a:rPr>
              <a:t>based upon your beliefs!”</a:t>
            </a:r>
          </a:p>
        </p:txBody>
      </p:sp>
      <p:sp>
        <p:nvSpPr>
          <p:cNvPr id="14" name="TextBox 13">
            <a:extLst>
              <a:ext uri="{FF2B5EF4-FFF2-40B4-BE49-F238E27FC236}">
                <a16:creationId xmlns:a16="http://schemas.microsoft.com/office/drawing/2014/main" id="{9F6EB9B1-4409-4C14-9E92-444404947BA9}"/>
              </a:ext>
            </a:extLst>
          </p:cNvPr>
          <p:cNvSpPr txBox="1"/>
          <p:nvPr/>
        </p:nvSpPr>
        <p:spPr>
          <a:xfrm rot="20385042">
            <a:off x="2170916" y="5141491"/>
            <a:ext cx="4238592" cy="707886"/>
          </a:xfrm>
          <a:prstGeom prst="rect">
            <a:avLst/>
          </a:prstGeom>
          <a:noFill/>
        </p:spPr>
        <p:txBody>
          <a:bodyPr wrap="square" rtlCol="0">
            <a:spAutoFit/>
          </a:bodyPr>
          <a:lstStyle/>
          <a:p>
            <a:pPr algn="ctr"/>
            <a:r>
              <a:rPr lang="en-US" sz="4000" dirty="0">
                <a:solidFill>
                  <a:srgbClr val="92D050"/>
                </a:solidFill>
              </a:rPr>
              <a:t>For example:</a:t>
            </a:r>
          </a:p>
        </p:txBody>
      </p:sp>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7A74688-1218-4E26-A07C-96A7A3696703}"/>
                  </a:ext>
                </a:extLst>
              </p14:cNvPr>
              <p14:cNvContentPartPr/>
              <p14:nvPr/>
            </p14:nvContentPartPr>
            <p14:xfrm>
              <a:off x="6084220" y="913460"/>
              <a:ext cx="5824080" cy="180000"/>
            </p14:xfrm>
          </p:contentPart>
        </mc:Choice>
        <mc:Fallback xmlns="">
          <p:pic>
            <p:nvPicPr>
              <p:cNvPr id="6" name="Ink 5">
                <a:extLst>
                  <a:ext uri="{FF2B5EF4-FFF2-40B4-BE49-F238E27FC236}">
                    <a16:creationId xmlns:a16="http://schemas.microsoft.com/office/drawing/2014/main" id="{37A74688-1218-4E26-A07C-96A7A3696703}"/>
                  </a:ext>
                </a:extLst>
              </p:cNvPr>
              <p:cNvPicPr/>
              <p:nvPr/>
            </p:nvPicPr>
            <p:blipFill>
              <a:blip r:embed="rId12"/>
              <a:stretch>
                <a:fillRect/>
              </a:stretch>
            </p:blipFill>
            <p:spPr>
              <a:xfrm>
                <a:off x="5994220" y="733819"/>
                <a:ext cx="6003720" cy="5389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DA46BD20-120C-4A7D-AC2F-8AAE768B21E6}"/>
                  </a:ext>
                </a:extLst>
              </p14:cNvPr>
              <p14:cNvContentPartPr/>
              <p14:nvPr/>
            </p14:nvContentPartPr>
            <p14:xfrm>
              <a:off x="6145167" y="2781067"/>
              <a:ext cx="5869233" cy="274010"/>
            </p14:xfrm>
          </p:contentPart>
        </mc:Choice>
        <mc:Fallback xmlns="">
          <p:pic>
            <p:nvPicPr>
              <p:cNvPr id="15" name="Ink 14">
                <a:extLst>
                  <a:ext uri="{FF2B5EF4-FFF2-40B4-BE49-F238E27FC236}">
                    <a16:creationId xmlns:a16="http://schemas.microsoft.com/office/drawing/2014/main" id="{DA46BD20-120C-4A7D-AC2F-8AAE768B21E6}"/>
                  </a:ext>
                </a:extLst>
              </p:cNvPr>
              <p:cNvPicPr/>
              <p:nvPr/>
            </p:nvPicPr>
            <p:blipFill>
              <a:blip r:embed="rId14"/>
              <a:stretch>
                <a:fillRect/>
              </a:stretch>
            </p:blipFill>
            <p:spPr>
              <a:xfrm>
                <a:off x="6073165" y="2637041"/>
                <a:ext cx="6012877" cy="56170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C3472820-9043-4824-876B-230CD0E27549}"/>
                  </a:ext>
                </a:extLst>
              </p14:cNvPr>
              <p14:cNvContentPartPr/>
              <p14:nvPr/>
            </p14:nvContentPartPr>
            <p14:xfrm>
              <a:off x="6061643" y="2451337"/>
              <a:ext cx="5869233" cy="274010"/>
            </p14:xfrm>
          </p:contentPart>
        </mc:Choice>
        <mc:Fallback xmlns="">
          <p:pic>
            <p:nvPicPr>
              <p:cNvPr id="16" name="Ink 15">
                <a:extLst>
                  <a:ext uri="{FF2B5EF4-FFF2-40B4-BE49-F238E27FC236}">
                    <a16:creationId xmlns:a16="http://schemas.microsoft.com/office/drawing/2014/main" id="{C3472820-9043-4824-876B-230CD0E27549}"/>
                  </a:ext>
                </a:extLst>
              </p:cNvPr>
              <p:cNvPicPr/>
              <p:nvPr/>
            </p:nvPicPr>
            <p:blipFill>
              <a:blip r:embed="rId4"/>
              <a:stretch>
                <a:fillRect/>
              </a:stretch>
            </p:blipFill>
            <p:spPr>
              <a:xfrm>
                <a:off x="5989641" y="2307311"/>
                <a:ext cx="6012877" cy="5617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A72BC92D-3348-4CBC-A806-6B7354CFB93D}"/>
                  </a:ext>
                </a:extLst>
              </p14:cNvPr>
              <p14:cNvContentPartPr/>
              <p14:nvPr/>
            </p14:nvContentPartPr>
            <p14:xfrm>
              <a:off x="6187075" y="3062059"/>
              <a:ext cx="5869233" cy="274010"/>
            </p14:xfrm>
          </p:contentPart>
        </mc:Choice>
        <mc:Fallback xmlns="">
          <p:pic>
            <p:nvPicPr>
              <p:cNvPr id="17" name="Ink 16">
                <a:extLst>
                  <a:ext uri="{FF2B5EF4-FFF2-40B4-BE49-F238E27FC236}">
                    <a16:creationId xmlns:a16="http://schemas.microsoft.com/office/drawing/2014/main" id="{A72BC92D-3348-4CBC-A806-6B7354CFB93D}"/>
                  </a:ext>
                </a:extLst>
              </p:cNvPr>
              <p:cNvPicPr/>
              <p:nvPr/>
            </p:nvPicPr>
            <p:blipFill>
              <a:blip r:embed="rId4"/>
              <a:stretch>
                <a:fillRect/>
              </a:stretch>
            </p:blipFill>
            <p:spPr>
              <a:xfrm>
                <a:off x="6115073" y="2918033"/>
                <a:ext cx="6012877" cy="56170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33E27263-E838-4E1B-AE5D-A3F2676B9B9B}"/>
                  </a:ext>
                </a:extLst>
              </p14:cNvPr>
              <p14:cNvContentPartPr/>
              <p14:nvPr/>
            </p14:nvContentPartPr>
            <p14:xfrm>
              <a:off x="6115654" y="3120058"/>
              <a:ext cx="5869233" cy="274010"/>
            </p14:xfrm>
          </p:contentPart>
        </mc:Choice>
        <mc:Fallback xmlns="">
          <p:pic>
            <p:nvPicPr>
              <p:cNvPr id="18" name="Ink 17">
                <a:extLst>
                  <a:ext uri="{FF2B5EF4-FFF2-40B4-BE49-F238E27FC236}">
                    <a16:creationId xmlns:a16="http://schemas.microsoft.com/office/drawing/2014/main" id="{33E27263-E838-4E1B-AE5D-A3F2676B9B9B}"/>
                  </a:ext>
                </a:extLst>
              </p:cNvPr>
              <p:cNvPicPr/>
              <p:nvPr/>
            </p:nvPicPr>
            <p:blipFill>
              <a:blip r:embed="rId4"/>
              <a:stretch>
                <a:fillRect/>
              </a:stretch>
            </p:blipFill>
            <p:spPr>
              <a:xfrm>
                <a:off x="6043652" y="2976032"/>
                <a:ext cx="6012877" cy="561702"/>
              </a:xfrm>
              <a:prstGeom prst="rect">
                <a:avLst/>
              </a:prstGeom>
            </p:spPr>
          </p:pic>
        </mc:Fallback>
      </mc:AlternateContent>
    </p:spTree>
    <p:extLst>
      <p:ext uri="{BB962C8B-B14F-4D97-AF65-F5344CB8AC3E}">
        <p14:creationId xmlns:p14="http://schemas.microsoft.com/office/powerpoint/2010/main" val="169091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133" y="411699"/>
            <a:ext cx="6866784" cy="894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453441" y="1034487"/>
              <a:ext cx="1786320" cy="1211760"/>
            </p14:xfrm>
          </p:contentPart>
        </mc:Choice>
        <mc:Fallback xmlns="">
          <p:pic>
            <p:nvPicPr>
              <p:cNvPr id="2" name="Ink 1"/>
              <p:cNvPicPr/>
              <p:nvPr/>
            </p:nvPicPr>
            <p:blipFill>
              <a:blip r:embed="rId4"/>
              <a:stretch>
                <a:fillRect/>
              </a:stretch>
            </p:blipFill>
            <p:spPr>
              <a:xfrm>
                <a:off x="6381441" y="890487"/>
                <a:ext cx="1929960" cy="1499400"/>
              </a:xfrm>
              <a:prstGeom prst="rect">
                <a:avLst/>
              </a:prstGeom>
            </p:spPr>
          </p:pic>
        </mc:Fallback>
      </mc:AlternateContent>
      <p:sp>
        <p:nvSpPr>
          <p:cNvPr id="5" name="Date Placeholder 4">
            <a:extLst>
              <a:ext uri="{FF2B5EF4-FFF2-40B4-BE49-F238E27FC236}">
                <a16:creationId xmlns:a16="http://schemas.microsoft.com/office/drawing/2014/main" id="{1AF8710B-8E2B-428F-9272-F5B397E2453E}"/>
              </a:ext>
            </a:extLst>
          </p:cNvPr>
          <p:cNvSpPr>
            <a:spLocks noGrp="1"/>
          </p:cNvSpPr>
          <p:nvPr>
            <p:ph type="dt" sz="half" idx="10"/>
          </p:nvPr>
        </p:nvSpPr>
        <p:spPr/>
        <p:txBody>
          <a:bodyPr/>
          <a:lstStyle/>
          <a:p>
            <a:fld id="{40DD035E-CFB4-497E-B0B5-1E2DD2DD22D9}" type="datetime12">
              <a:rPr lang="en-US" smtClean="0"/>
              <a:t>11:11 AM</a:t>
            </a:fld>
            <a:endParaRPr lang="en-US" dirty="0"/>
          </a:p>
        </p:txBody>
      </p:sp>
      <p:sp>
        <p:nvSpPr>
          <p:cNvPr id="9" name="Slide Number Placeholder 8">
            <a:extLst>
              <a:ext uri="{FF2B5EF4-FFF2-40B4-BE49-F238E27FC236}">
                <a16:creationId xmlns:a16="http://schemas.microsoft.com/office/drawing/2014/main" id="{8A6AB0CD-0D56-41D1-8D8A-7CB24CF73B4F}"/>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
        <p:nvSpPr>
          <p:cNvPr id="6" name="Arrow: Right 5">
            <a:extLst>
              <a:ext uri="{FF2B5EF4-FFF2-40B4-BE49-F238E27FC236}">
                <a16:creationId xmlns:a16="http://schemas.microsoft.com/office/drawing/2014/main" id="{3B856547-4761-41AB-8BD0-545DDFF84F92}"/>
              </a:ext>
            </a:extLst>
          </p:cNvPr>
          <p:cNvSpPr/>
          <p:nvPr/>
        </p:nvSpPr>
        <p:spPr>
          <a:xfrm rot="20335031">
            <a:off x="4906925" y="810214"/>
            <a:ext cx="133104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AA49D9-0B57-4412-B0AD-BC739A4FB117}"/>
              </a:ext>
            </a:extLst>
          </p:cNvPr>
          <p:cNvSpPr txBox="1"/>
          <p:nvPr/>
        </p:nvSpPr>
        <p:spPr>
          <a:xfrm rot="20385042">
            <a:off x="1292829" y="945320"/>
            <a:ext cx="4439171" cy="5016758"/>
          </a:xfrm>
          <a:prstGeom prst="rect">
            <a:avLst/>
          </a:prstGeom>
          <a:noFill/>
        </p:spPr>
        <p:txBody>
          <a:bodyPr wrap="square" rtlCol="0">
            <a:spAutoFit/>
          </a:bodyPr>
          <a:lstStyle/>
          <a:p>
            <a:pPr algn="ctr"/>
            <a:r>
              <a:rPr lang="en-US" sz="4000" dirty="0">
                <a:solidFill>
                  <a:srgbClr val="92D050"/>
                </a:solidFill>
              </a:rPr>
              <a:t>Now work it BACKWARDS – </a:t>
            </a:r>
          </a:p>
          <a:p>
            <a:pPr algn="ctr"/>
            <a:r>
              <a:rPr lang="en-US" sz="4000" dirty="0">
                <a:solidFill>
                  <a:srgbClr val="92D050"/>
                </a:solidFill>
              </a:rPr>
              <a:t>Working from your FEELINGS </a:t>
            </a:r>
            <a:r>
              <a:rPr lang="en-US" sz="4000" i="1" dirty="0">
                <a:solidFill>
                  <a:srgbClr val="92D050"/>
                </a:solidFill>
              </a:rPr>
              <a:t>to</a:t>
            </a:r>
            <a:r>
              <a:rPr lang="en-US" sz="4000" dirty="0">
                <a:solidFill>
                  <a:srgbClr val="92D050"/>
                </a:solidFill>
              </a:rPr>
              <a:t> Beliefs</a:t>
            </a:r>
            <a:br>
              <a:rPr lang="en-US" sz="4000" dirty="0">
                <a:solidFill>
                  <a:srgbClr val="92D050"/>
                </a:solidFill>
              </a:rPr>
            </a:br>
            <a:r>
              <a:rPr lang="en-US" sz="4000" dirty="0">
                <a:solidFill>
                  <a:srgbClr val="92D050"/>
                </a:solidFill>
              </a:rPr>
              <a:t>gives you a new starting point. See cycle on next page </a:t>
            </a:r>
            <a:r>
              <a:rPr lang="en-US" sz="4000" dirty="0">
                <a:solidFill>
                  <a:srgbClr val="92D050"/>
                </a:solidFill>
                <a:sym typeface="Wingdings" panose="05000000000000000000" pitchFamily="2" charset="2"/>
              </a:rPr>
              <a:t> </a:t>
            </a:r>
            <a:endParaRPr lang="en-US" sz="4000" dirty="0">
              <a:solidFill>
                <a:srgbClr val="92D050"/>
              </a:solidFill>
            </a:endParaRPr>
          </a:p>
        </p:txBody>
      </p:sp>
      <p:sp>
        <p:nvSpPr>
          <p:cNvPr id="3" name="TextBox 2">
            <a:extLst>
              <a:ext uri="{FF2B5EF4-FFF2-40B4-BE49-F238E27FC236}">
                <a16:creationId xmlns:a16="http://schemas.microsoft.com/office/drawing/2014/main" id="{D0C9FA5D-7D34-4068-9C4C-F8CC45405F22}"/>
              </a:ext>
            </a:extLst>
          </p:cNvPr>
          <p:cNvSpPr txBox="1"/>
          <p:nvPr/>
        </p:nvSpPr>
        <p:spPr>
          <a:xfrm>
            <a:off x="8771069" y="1964267"/>
            <a:ext cx="1069911" cy="646331"/>
          </a:xfrm>
          <a:prstGeom prst="rect">
            <a:avLst/>
          </a:prstGeom>
          <a:noFill/>
        </p:spPr>
        <p:txBody>
          <a:bodyPr wrap="square" rtlCol="0">
            <a:spAutoFit/>
          </a:bodyPr>
          <a:lstStyle/>
          <a:p>
            <a:pPr algn="ctr"/>
            <a:r>
              <a:rPr lang="en-US" dirty="0">
                <a:solidFill>
                  <a:schemeClr val="accent1">
                    <a:lumMod val="75000"/>
                  </a:schemeClr>
                </a:solidFill>
              </a:rPr>
              <a:t>Bossy Partner</a:t>
            </a:r>
          </a:p>
        </p:txBody>
      </p:sp>
      <p:sp>
        <p:nvSpPr>
          <p:cNvPr id="14" name="TextBox 13">
            <a:extLst>
              <a:ext uri="{FF2B5EF4-FFF2-40B4-BE49-F238E27FC236}">
                <a16:creationId xmlns:a16="http://schemas.microsoft.com/office/drawing/2014/main" id="{5D7EFC0D-9B6A-442D-9324-B851D8DE6ABE}"/>
              </a:ext>
            </a:extLst>
          </p:cNvPr>
          <p:cNvSpPr txBox="1"/>
          <p:nvPr/>
        </p:nvSpPr>
        <p:spPr>
          <a:xfrm>
            <a:off x="6994292" y="2141143"/>
            <a:ext cx="1069911" cy="369332"/>
          </a:xfrm>
          <a:prstGeom prst="rect">
            <a:avLst/>
          </a:prstGeom>
          <a:noFill/>
        </p:spPr>
        <p:txBody>
          <a:bodyPr wrap="square" rtlCol="0">
            <a:spAutoFit/>
          </a:bodyPr>
          <a:lstStyle/>
          <a:p>
            <a:r>
              <a:rPr lang="en-US" dirty="0">
                <a:solidFill>
                  <a:schemeClr val="accent1">
                    <a:lumMod val="75000"/>
                  </a:schemeClr>
                </a:solidFill>
              </a:rPr>
              <a:t>Angry</a:t>
            </a:r>
          </a:p>
        </p:txBody>
      </p:sp>
      <p:sp>
        <p:nvSpPr>
          <p:cNvPr id="15" name="TextBox 14">
            <a:extLst>
              <a:ext uri="{FF2B5EF4-FFF2-40B4-BE49-F238E27FC236}">
                <a16:creationId xmlns:a16="http://schemas.microsoft.com/office/drawing/2014/main" id="{C88E6552-E177-4C4B-9F3C-563371FF4077}"/>
              </a:ext>
            </a:extLst>
          </p:cNvPr>
          <p:cNvSpPr txBox="1"/>
          <p:nvPr/>
        </p:nvSpPr>
        <p:spPr>
          <a:xfrm>
            <a:off x="10389731" y="1964266"/>
            <a:ext cx="1474894" cy="646331"/>
          </a:xfrm>
          <a:prstGeom prst="rect">
            <a:avLst/>
          </a:prstGeom>
          <a:noFill/>
        </p:spPr>
        <p:txBody>
          <a:bodyPr wrap="square" rtlCol="0">
            <a:spAutoFit/>
          </a:bodyPr>
          <a:lstStyle/>
          <a:p>
            <a:pPr algn="ctr"/>
            <a:r>
              <a:rPr lang="en-US" dirty="0">
                <a:solidFill>
                  <a:schemeClr val="accent1">
                    <a:lumMod val="75000"/>
                  </a:schemeClr>
                </a:solidFill>
              </a:rPr>
              <a:t>My options are limited.</a:t>
            </a:r>
          </a:p>
        </p:txBody>
      </p:sp>
    </p:spTree>
    <p:extLst>
      <p:ext uri="{BB962C8B-B14F-4D97-AF65-F5344CB8AC3E}">
        <p14:creationId xmlns:p14="http://schemas.microsoft.com/office/powerpoint/2010/main" val="317053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449" y="-373408"/>
            <a:ext cx="6285792" cy="818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a:extLst>
              <a:ext uri="{FF2B5EF4-FFF2-40B4-BE49-F238E27FC236}">
                <a16:creationId xmlns:a16="http://schemas.microsoft.com/office/drawing/2014/main" id="{2D903612-C002-4987-9275-35FD3C6E9D7D}"/>
              </a:ext>
            </a:extLst>
          </p:cNvPr>
          <p:cNvSpPr>
            <a:spLocks noGrp="1"/>
          </p:cNvSpPr>
          <p:nvPr>
            <p:ph type="dt" sz="half" idx="10"/>
          </p:nvPr>
        </p:nvSpPr>
        <p:spPr/>
        <p:txBody>
          <a:bodyPr/>
          <a:lstStyle/>
          <a:p>
            <a:fld id="{F5D68F1B-C98C-4FD8-9072-0A52C6DF0FE6}" type="datetime12">
              <a:rPr lang="en-US" smtClean="0"/>
              <a:t>11:11 AM</a:t>
            </a:fld>
            <a:endParaRPr lang="en-US" dirty="0"/>
          </a:p>
        </p:txBody>
      </p:sp>
      <p:sp>
        <p:nvSpPr>
          <p:cNvPr id="11" name="Slide Number Placeholder 10">
            <a:extLst>
              <a:ext uri="{FF2B5EF4-FFF2-40B4-BE49-F238E27FC236}">
                <a16:creationId xmlns:a16="http://schemas.microsoft.com/office/drawing/2014/main" id="{6FCD1713-B31D-498F-9181-DAC6905C7C2A}"/>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
        <p:nvSpPr>
          <p:cNvPr id="8" name="Arrow: Curved Left 7">
            <a:extLst>
              <a:ext uri="{FF2B5EF4-FFF2-40B4-BE49-F238E27FC236}">
                <a16:creationId xmlns:a16="http://schemas.microsoft.com/office/drawing/2014/main" id="{7DD22F50-FE37-4EBC-BF95-048E80D8F538}"/>
              </a:ext>
            </a:extLst>
          </p:cNvPr>
          <p:cNvSpPr/>
          <p:nvPr/>
        </p:nvSpPr>
        <p:spPr>
          <a:xfrm>
            <a:off x="10037487" y="4227670"/>
            <a:ext cx="566057" cy="18970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Left 8">
            <a:extLst>
              <a:ext uri="{FF2B5EF4-FFF2-40B4-BE49-F238E27FC236}">
                <a16:creationId xmlns:a16="http://schemas.microsoft.com/office/drawing/2014/main" id="{5368C0D6-9FAA-41D4-828F-0EF1310FD386}"/>
              </a:ext>
            </a:extLst>
          </p:cNvPr>
          <p:cNvSpPr/>
          <p:nvPr/>
        </p:nvSpPr>
        <p:spPr>
          <a:xfrm rot="10800000">
            <a:off x="8482254" y="4227670"/>
            <a:ext cx="566058" cy="18076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F7E56DA1-55F6-4686-8432-E4F4CA6F059F}"/>
              </a:ext>
            </a:extLst>
          </p:cNvPr>
          <p:cNvSpPr txBox="1"/>
          <p:nvPr/>
        </p:nvSpPr>
        <p:spPr>
          <a:xfrm rot="20385042">
            <a:off x="1005352" y="1695939"/>
            <a:ext cx="5499843" cy="3785652"/>
          </a:xfrm>
          <a:prstGeom prst="rect">
            <a:avLst/>
          </a:prstGeom>
          <a:noFill/>
        </p:spPr>
        <p:txBody>
          <a:bodyPr wrap="square" rtlCol="0">
            <a:spAutoFit/>
          </a:bodyPr>
          <a:lstStyle/>
          <a:p>
            <a:pPr algn="ctr"/>
            <a:r>
              <a:rPr lang="en-US" sz="4000" i="1" dirty="0">
                <a:solidFill>
                  <a:srgbClr val="92D050"/>
                </a:solidFill>
              </a:rPr>
              <a:t>“Emotions Perpetuate</a:t>
            </a:r>
            <a:br>
              <a:rPr lang="en-US" sz="4000" i="1" dirty="0">
                <a:solidFill>
                  <a:srgbClr val="92D050"/>
                </a:solidFill>
              </a:rPr>
            </a:br>
            <a:r>
              <a:rPr lang="en-US" sz="4000" i="1" dirty="0">
                <a:solidFill>
                  <a:srgbClr val="92D050"/>
                </a:solidFill>
              </a:rPr>
              <a:t>Themselves:</a:t>
            </a:r>
          </a:p>
          <a:p>
            <a:pPr algn="ctr"/>
            <a:r>
              <a:rPr lang="en-US" sz="4000" dirty="0">
                <a:solidFill>
                  <a:srgbClr val="92D050"/>
                </a:solidFill>
              </a:rPr>
              <a:t>Going deeper &amp; farther into the cycle of</a:t>
            </a:r>
            <a:br>
              <a:rPr lang="en-US" sz="4000" dirty="0">
                <a:solidFill>
                  <a:srgbClr val="92D050"/>
                </a:solidFill>
              </a:rPr>
            </a:br>
            <a:r>
              <a:rPr lang="en-US" sz="4000" i="1" dirty="0">
                <a:solidFill>
                  <a:srgbClr val="92D050"/>
                </a:solidFill>
              </a:rPr>
              <a:t>Cause and Effect”</a:t>
            </a:r>
            <a:br>
              <a:rPr lang="en-US" sz="4000" i="1" dirty="0">
                <a:solidFill>
                  <a:srgbClr val="92D050"/>
                </a:solidFill>
              </a:rPr>
            </a:br>
            <a:r>
              <a:rPr lang="en-US" sz="4000" dirty="0">
                <a:solidFill>
                  <a:srgbClr val="92D050"/>
                </a:solidFill>
                <a:sym typeface="Wingdings" panose="05000000000000000000" pitchFamily="2" charset="2"/>
              </a:rPr>
              <a:t></a:t>
            </a:r>
            <a:endParaRPr lang="en-US" sz="4000" dirty="0">
              <a:solidFill>
                <a:srgbClr val="92D050"/>
              </a:solidFill>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0133F1D-C9AB-438F-BF22-3B2454D25633}"/>
                  </a:ext>
                </a:extLst>
              </p14:cNvPr>
              <p14:cNvContentPartPr/>
              <p14:nvPr/>
            </p14:nvContentPartPr>
            <p14:xfrm>
              <a:off x="9117640" y="3593700"/>
              <a:ext cx="779400" cy="26280"/>
            </p14:xfrm>
          </p:contentPart>
        </mc:Choice>
        <mc:Fallback xmlns="">
          <p:pic>
            <p:nvPicPr>
              <p:cNvPr id="6" name="Ink 5">
                <a:extLst>
                  <a:ext uri="{FF2B5EF4-FFF2-40B4-BE49-F238E27FC236}">
                    <a16:creationId xmlns:a16="http://schemas.microsoft.com/office/drawing/2014/main" id="{B0133F1D-C9AB-438F-BF22-3B2454D25633}"/>
                  </a:ext>
                </a:extLst>
              </p:cNvPr>
              <p:cNvPicPr/>
              <p:nvPr/>
            </p:nvPicPr>
            <p:blipFill>
              <a:blip r:embed="rId4"/>
              <a:stretch>
                <a:fillRect/>
              </a:stretch>
            </p:blipFill>
            <p:spPr>
              <a:xfrm>
                <a:off x="9028000" y="3413700"/>
                <a:ext cx="95904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349670D-CF16-4694-8DBC-9A8F2A3B5569}"/>
                  </a:ext>
                </a:extLst>
              </p14:cNvPr>
              <p14:cNvContentPartPr/>
              <p14:nvPr/>
            </p14:nvContentPartPr>
            <p14:xfrm>
              <a:off x="8990920" y="977580"/>
              <a:ext cx="1015200" cy="360"/>
            </p14:xfrm>
          </p:contentPart>
        </mc:Choice>
        <mc:Fallback xmlns="">
          <p:pic>
            <p:nvPicPr>
              <p:cNvPr id="12" name="Ink 11">
                <a:extLst>
                  <a:ext uri="{FF2B5EF4-FFF2-40B4-BE49-F238E27FC236}">
                    <a16:creationId xmlns:a16="http://schemas.microsoft.com/office/drawing/2014/main" id="{8349670D-CF16-4694-8DBC-9A8F2A3B5569}"/>
                  </a:ext>
                </a:extLst>
              </p:cNvPr>
              <p:cNvPicPr/>
              <p:nvPr/>
            </p:nvPicPr>
            <p:blipFill>
              <a:blip r:embed="rId6"/>
              <a:stretch>
                <a:fillRect/>
              </a:stretch>
            </p:blipFill>
            <p:spPr>
              <a:xfrm>
                <a:off x="8901280" y="797580"/>
                <a:ext cx="11948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4725778C-266C-41CA-A14D-B149DFDF27F4}"/>
                  </a:ext>
                </a:extLst>
              </p14:cNvPr>
              <p14:cNvContentPartPr/>
              <p14:nvPr/>
            </p14:nvContentPartPr>
            <p14:xfrm>
              <a:off x="9562240" y="3581100"/>
              <a:ext cx="360" cy="360"/>
            </p14:xfrm>
          </p:contentPart>
        </mc:Choice>
        <mc:Fallback xmlns="">
          <p:pic>
            <p:nvPicPr>
              <p:cNvPr id="13" name="Ink 12">
                <a:extLst>
                  <a:ext uri="{FF2B5EF4-FFF2-40B4-BE49-F238E27FC236}">
                    <a16:creationId xmlns:a16="http://schemas.microsoft.com/office/drawing/2014/main" id="{4725778C-266C-41CA-A14D-B149DFDF27F4}"/>
                  </a:ext>
                </a:extLst>
              </p:cNvPr>
              <p:cNvPicPr/>
              <p:nvPr/>
            </p:nvPicPr>
            <p:blipFill>
              <a:blip r:embed="rId8"/>
              <a:stretch>
                <a:fillRect/>
              </a:stretch>
            </p:blipFill>
            <p:spPr>
              <a:xfrm>
                <a:off x="9472240" y="340146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C801161A-8AA6-4F56-8D2B-C6102071D0BC}"/>
                  </a:ext>
                </a:extLst>
              </p14:cNvPr>
              <p14:cNvContentPartPr/>
              <p14:nvPr/>
            </p14:nvContentPartPr>
            <p14:xfrm>
              <a:off x="7933960" y="3604140"/>
              <a:ext cx="3116880" cy="3141360"/>
            </p14:xfrm>
          </p:contentPart>
        </mc:Choice>
        <mc:Fallback xmlns="">
          <p:pic>
            <p:nvPicPr>
              <p:cNvPr id="14" name="Ink 13">
                <a:extLst>
                  <a:ext uri="{FF2B5EF4-FFF2-40B4-BE49-F238E27FC236}">
                    <a16:creationId xmlns:a16="http://schemas.microsoft.com/office/drawing/2014/main" id="{C801161A-8AA6-4F56-8D2B-C6102071D0BC}"/>
                  </a:ext>
                </a:extLst>
              </p:cNvPr>
              <p:cNvPicPr/>
              <p:nvPr/>
            </p:nvPicPr>
            <p:blipFill>
              <a:blip r:embed="rId10"/>
              <a:stretch>
                <a:fillRect/>
              </a:stretch>
            </p:blipFill>
            <p:spPr>
              <a:xfrm>
                <a:off x="7843960" y="3424140"/>
                <a:ext cx="3296520" cy="3501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49647E50-4442-43A4-9E7F-A71BE0C91DD9}"/>
                  </a:ext>
                </a:extLst>
              </p14:cNvPr>
              <p14:cNvContentPartPr/>
              <p14:nvPr/>
            </p14:nvContentPartPr>
            <p14:xfrm>
              <a:off x="8540920" y="3605940"/>
              <a:ext cx="615600" cy="235440"/>
            </p14:xfrm>
          </p:contentPart>
        </mc:Choice>
        <mc:Fallback xmlns="">
          <p:pic>
            <p:nvPicPr>
              <p:cNvPr id="15" name="Ink 14">
                <a:extLst>
                  <a:ext uri="{FF2B5EF4-FFF2-40B4-BE49-F238E27FC236}">
                    <a16:creationId xmlns:a16="http://schemas.microsoft.com/office/drawing/2014/main" id="{49647E50-4442-43A4-9E7F-A71BE0C91DD9}"/>
                  </a:ext>
                </a:extLst>
              </p:cNvPr>
              <p:cNvPicPr/>
              <p:nvPr/>
            </p:nvPicPr>
            <p:blipFill>
              <a:blip r:embed="rId12"/>
              <a:stretch>
                <a:fillRect/>
              </a:stretch>
            </p:blipFill>
            <p:spPr>
              <a:xfrm>
                <a:off x="8451280" y="3426300"/>
                <a:ext cx="7952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7B7BA4E2-F7BF-4D0A-9B74-41E2D2A6E99F}"/>
                  </a:ext>
                </a:extLst>
              </p14:cNvPr>
              <p14:cNvContentPartPr/>
              <p14:nvPr/>
            </p14:nvContentPartPr>
            <p14:xfrm>
              <a:off x="8062840" y="4660020"/>
              <a:ext cx="102960" cy="990000"/>
            </p14:xfrm>
          </p:contentPart>
        </mc:Choice>
        <mc:Fallback xmlns="">
          <p:pic>
            <p:nvPicPr>
              <p:cNvPr id="16" name="Ink 15">
                <a:extLst>
                  <a:ext uri="{FF2B5EF4-FFF2-40B4-BE49-F238E27FC236}">
                    <a16:creationId xmlns:a16="http://schemas.microsoft.com/office/drawing/2014/main" id="{7B7BA4E2-F7BF-4D0A-9B74-41E2D2A6E99F}"/>
                  </a:ext>
                </a:extLst>
              </p:cNvPr>
              <p:cNvPicPr/>
              <p:nvPr/>
            </p:nvPicPr>
            <p:blipFill>
              <a:blip r:embed="rId14"/>
              <a:stretch>
                <a:fillRect/>
              </a:stretch>
            </p:blipFill>
            <p:spPr>
              <a:xfrm>
                <a:off x="7972840" y="4480380"/>
                <a:ext cx="282600" cy="1349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701E7B47-A5BE-49DF-A266-288834D7AF2F}"/>
                  </a:ext>
                </a:extLst>
              </p14:cNvPr>
              <p14:cNvContentPartPr/>
              <p14:nvPr/>
            </p14:nvContentPartPr>
            <p14:xfrm>
              <a:off x="7429240" y="1534860"/>
              <a:ext cx="3952440" cy="78840"/>
            </p14:xfrm>
          </p:contentPart>
        </mc:Choice>
        <mc:Fallback xmlns="">
          <p:pic>
            <p:nvPicPr>
              <p:cNvPr id="17" name="Ink 16">
                <a:extLst>
                  <a:ext uri="{FF2B5EF4-FFF2-40B4-BE49-F238E27FC236}">
                    <a16:creationId xmlns:a16="http://schemas.microsoft.com/office/drawing/2014/main" id="{701E7B47-A5BE-49DF-A266-288834D7AF2F}"/>
                  </a:ext>
                </a:extLst>
              </p:cNvPr>
              <p:cNvPicPr/>
              <p:nvPr/>
            </p:nvPicPr>
            <p:blipFill>
              <a:blip r:embed="rId16"/>
              <a:stretch>
                <a:fillRect/>
              </a:stretch>
            </p:blipFill>
            <p:spPr>
              <a:xfrm>
                <a:off x="7339240" y="1355220"/>
                <a:ext cx="413208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7DE0EA2A-3750-4726-AC3B-5C8A1897BF63}"/>
                  </a:ext>
                </a:extLst>
              </p14:cNvPr>
              <p14:cNvContentPartPr/>
              <p14:nvPr/>
            </p14:nvContentPartPr>
            <p14:xfrm>
              <a:off x="8534080" y="2145780"/>
              <a:ext cx="1995480" cy="53280"/>
            </p14:xfrm>
          </p:contentPart>
        </mc:Choice>
        <mc:Fallback xmlns="">
          <p:pic>
            <p:nvPicPr>
              <p:cNvPr id="18" name="Ink 17">
                <a:extLst>
                  <a:ext uri="{FF2B5EF4-FFF2-40B4-BE49-F238E27FC236}">
                    <a16:creationId xmlns:a16="http://schemas.microsoft.com/office/drawing/2014/main" id="{7DE0EA2A-3750-4726-AC3B-5C8A1897BF63}"/>
                  </a:ext>
                </a:extLst>
              </p:cNvPr>
              <p:cNvPicPr/>
              <p:nvPr/>
            </p:nvPicPr>
            <p:blipFill>
              <a:blip r:embed="rId18"/>
              <a:stretch>
                <a:fillRect/>
              </a:stretch>
            </p:blipFill>
            <p:spPr>
              <a:xfrm>
                <a:off x="8444080" y="1966140"/>
                <a:ext cx="217512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676650F5-5EC4-427F-B103-CDC7829EE72B}"/>
                  </a:ext>
                </a:extLst>
              </p14:cNvPr>
              <p14:cNvContentPartPr/>
              <p14:nvPr/>
            </p14:nvContentPartPr>
            <p14:xfrm>
              <a:off x="6895360" y="2589300"/>
              <a:ext cx="2383200" cy="972000"/>
            </p14:xfrm>
          </p:contentPart>
        </mc:Choice>
        <mc:Fallback xmlns="">
          <p:pic>
            <p:nvPicPr>
              <p:cNvPr id="19" name="Ink 18">
                <a:extLst>
                  <a:ext uri="{FF2B5EF4-FFF2-40B4-BE49-F238E27FC236}">
                    <a16:creationId xmlns:a16="http://schemas.microsoft.com/office/drawing/2014/main" id="{676650F5-5EC4-427F-B103-CDC7829EE72B}"/>
                  </a:ext>
                </a:extLst>
              </p:cNvPr>
              <p:cNvPicPr/>
              <p:nvPr/>
            </p:nvPicPr>
            <p:blipFill>
              <a:blip r:embed="rId20"/>
              <a:stretch>
                <a:fillRect/>
              </a:stretch>
            </p:blipFill>
            <p:spPr>
              <a:xfrm>
                <a:off x="6805360" y="2409660"/>
                <a:ext cx="2562840" cy="1331640"/>
              </a:xfrm>
              <a:prstGeom prst="rect">
                <a:avLst/>
              </a:prstGeom>
            </p:spPr>
          </p:pic>
        </mc:Fallback>
      </mc:AlternateContent>
    </p:spTree>
    <p:extLst>
      <p:ext uri="{BB962C8B-B14F-4D97-AF65-F5344CB8AC3E}">
        <p14:creationId xmlns:p14="http://schemas.microsoft.com/office/powerpoint/2010/main" val="2362495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743" y="9781"/>
            <a:ext cx="6276270" cy="8118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761096" y="499628"/>
              <a:ext cx="1925704" cy="360"/>
            </p14:xfrm>
          </p:contentPart>
        </mc:Choice>
        <mc:Fallback xmlns="">
          <p:pic>
            <p:nvPicPr>
              <p:cNvPr id="2" name="Ink 1"/>
              <p:cNvPicPr/>
              <p:nvPr/>
            </p:nvPicPr>
            <p:blipFill>
              <a:blip r:embed="rId4"/>
              <a:stretch>
                <a:fillRect/>
              </a:stretch>
            </p:blipFill>
            <p:spPr>
              <a:xfrm>
                <a:off x="6689094" y="355628"/>
                <a:ext cx="2069349"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761096" y="3160888"/>
              <a:ext cx="1811520" cy="19440"/>
            </p14:xfrm>
          </p:contentPart>
        </mc:Choice>
        <mc:Fallback xmlns="">
          <p:pic>
            <p:nvPicPr>
              <p:cNvPr id="3" name="Ink 2"/>
              <p:cNvPicPr/>
              <p:nvPr/>
            </p:nvPicPr>
            <p:blipFill>
              <a:blip r:embed="rId6"/>
              <a:stretch>
                <a:fillRect/>
              </a:stretch>
            </p:blipFill>
            <p:spPr>
              <a:xfrm>
                <a:off x="6689096" y="3016888"/>
                <a:ext cx="1955160" cy="307080"/>
              </a:xfrm>
              <a:prstGeom prst="rect">
                <a:avLst/>
              </a:prstGeom>
            </p:spPr>
          </p:pic>
        </mc:Fallback>
      </mc:AlternateContent>
      <p:sp>
        <p:nvSpPr>
          <p:cNvPr id="6" name="Date Placeholder 5">
            <a:extLst>
              <a:ext uri="{FF2B5EF4-FFF2-40B4-BE49-F238E27FC236}">
                <a16:creationId xmlns:a16="http://schemas.microsoft.com/office/drawing/2014/main" id="{04577415-4DE6-40B4-85B0-C0A6E32D63AB}"/>
              </a:ext>
            </a:extLst>
          </p:cNvPr>
          <p:cNvSpPr>
            <a:spLocks noGrp="1"/>
          </p:cNvSpPr>
          <p:nvPr>
            <p:ph type="dt" sz="half" idx="10"/>
          </p:nvPr>
        </p:nvSpPr>
        <p:spPr/>
        <p:txBody>
          <a:bodyPr/>
          <a:lstStyle/>
          <a:p>
            <a:fld id="{A0E54418-2A13-4C82-8F65-8DBE79F4550C}" type="datetime12">
              <a:rPr lang="en-US" smtClean="0"/>
              <a:t>11:11 AM</a:t>
            </a:fld>
            <a:endParaRPr lang="en-US" dirty="0"/>
          </a:p>
        </p:txBody>
      </p:sp>
      <p:sp>
        <p:nvSpPr>
          <p:cNvPr id="10" name="Slide Number Placeholder 9">
            <a:extLst>
              <a:ext uri="{FF2B5EF4-FFF2-40B4-BE49-F238E27FC236}">
                <a16:creationId xmlns:a16="http://schemas.microsoft.com/office/drawing/2014/main" id="{FB10BE62-3D25-45E5-9E9A-81DB211D8ACC}"/>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
        <p:nvSpPr>
          <p:cNvPr id="4" name="Rectangle 3">
            <a:extLst>
              <a:ext uri="{FF2B5EF4-FFF2-40B4-BE49-F238E27FC236}">
                <a16:creationId xmlns:a16="http://schemas.microsoft.com/office/drawing/2014/main" id="{206F2C5D-5988-4E60-AA6D-E73311BF8595}"/>
              </a:ext>
            </a:extLst>
          </p:cNvPr>
          <p:cNvSpPr/>
          <p:nvPr/>
        </p:nvSpPr>
        <p:spPr>
          <a:xfrm rot="20352634">
            <a:off x="4996593" y="2947368"/>
            <a:ext cx="1948610" cy="1015663"/>
          </a:xfrm>
          <a:prstGeom prst="rect">
            <a:avLst/>
          </a:prstGeom>
          <a:noFill/>
        </p:spPr>
        <p:txBody>
          <a:bodyPr wrap="none" lIns="91440" tIns="45720" rIns="91440" bIns="45720">
            <a:spAutoFit/>
          </a:bodyPr>
          <a:lstStyle/>
          <a:p>
            <a:pPr algn="ctr"/>
            <a:r>
              <a:rPr lang="en-US" sz="6000" b="1" dirty="0">
                <a:ln w="12700">
                  <a:solidFill>
                    <a:schemeClr val="accent1"/>
                  </a:solidFill>
                  <a:prstDash val="solid"/>
                </a:ln>
                <a:solidFill>
                  <a:srgbClr val="92D050"/>
                </a:solidFill>
                <a:effectLst>
                  <a:outerShdw dist="38100" dir="2640000" algn="bl" rotWithShape="0">
                    <a:schemeClr val="accent1"/>
                  </a:outerShdw>
                </a:effectLst>
              </a:rPr>
              <a:t>1</a:t>
            </a:r>
            <a:r>
              <a:rPr lang="en-US" sz="6000" b="1" baseline="30000" dirty="0">
                <a:ln w="12700">
                  <a:solidFill>
                    <a:schemeClr val="accent1"/>
                  </a:solidFill>
                  <a:prstDash val="solid"/>
                </a:ln>
                <a:solidFill>
                  <a:srgbClr val="92D050"/>
                </a:solidFill>
                <a:effectLst>
                  <a:outerShdw dist="38100" dir="2640000" algn="bl" rotWithShape="0">
                    <a:schemeClr val="accent1"/>
                  </a:outerShdw>
                </a:effectLst>
              </a:rPr>
              <a:t>st</a:t>
            </a:r>
            <a:r>
              <a:rPr lang="en-US" sz="6000" b="1" dirty="0">
                <a:ln w="12700">
                  <a:solidFill>
                    <a:schemeClr val="accent1"/>
                  </a:solidFill>
                  <a:prstDash val="solid"/>
                </a:ln>
                <a:solidFill>
                  <a:srgbClr val="92D050"/>
                </a:solidFill>
                <a:effectLst>
                  <a:outerShdw dist="38100" dir="2640000" algn="bl" rotWithShape="0">
                    <a:schemeClr val="accent1"/>
                  </a:outerShdw>
                </a:effectLst>
              </a:rPr>
              <a:t> </a:t>
            </a:r>
            <a:r>
              <a:rPr lang="en-US" sz="6000" b="1" dirty="0">
                <a:ln w="12700">
                  <a:solidFill>
                    <a:schemeClr val="accent1"/>
                  </a:solidFill>
                  <a:prstDash val="solid"/>
                </a:ln>
                <a:solidFill>
                  <a:srgbClr val="92D050"/>
                </a:solidFill>
                <a:effectLst>
                  <a:outerShdw dist="38100" dir="2640000" algn="bl" rotWithShape="0">
                    <a:schemeClr val="accent1"/>
                  </a:outerShdw>
                </a:effectLst>
                <a:sym typeface="Wingdings" panose="05000000000000000000" pitchFamily="2" charset="2"/>
              </a:rPr>
              <a:t></a:t>
            </a:r>
            <a:endParaRPr lang="en-US" sz="6000" b="1" dirty="0">
              <a:ln w="12700">
                <a:solidFill>
                  <a:schemeClr val="accent1"/>
                </a:solidFill>
                <a:prstDash val="solid"/>
              </a:ln>
              <a:solidFill>
                <a:srgbClr val="92D050"/>
              </a:solidFill>
              <a:effectLst>
                <a:outerShdw dist="38100" dir="2640000" algn="bl" rotWithShape="0">
                  <a:schemeClr val="accent1"/>
                </a:outerShdw>
              </a:effectLst>
            </a:endParaRPr>
          </a:p>
        </p:txBody>
      </p:sp>
      <p:sp>
        <p:nvSpPr>
          <p:cNvPr id="13" name="TextBox 12">
            <a:extLst>
              <a:ext uri="{FF2B5EF4-FFF2-40B4-BE49-F238E27FC236}">
                <a16:creationId xmlns:a16="http://schemas.microsoft.com/office/drawing/2014/main" id="{4B02F8DD-38A8-41D3-846A-27ACE761E485}"/>
              </a:ext>
            </a:extLst>
          </p:cNvPr>
          <p:cNvSpPr txBox="1"/>
          <p:nvPr/>
        </p:nvSpPr>
        <p:spPr>
          <a:xfrm rot="20766021">
            <a:off x="1460063" y="1353797"/>
            <a:ext cx="4078429" cy="1815882"/>
          </a:xfrm>
          <a:prstGeom prst="rect">
            <a:avLst/>
          </a:prstGeom>
          <a:noFill/>
        </p:spPr>
        <p:txBody>
          <a:bodyPr wrap="square" rtlCol="0">
            <a:spAutoFit/>
          </a:bodyPr>
          <a:lstStyle/>
          <a:p>
            <a:pPr algn="ctr"/>
            <a:r>
              <a:rPr lang="en-US" sz="4400" b="1" dirty="0">
                <a:solidFill>
                  <a:srgbClr val="92D050"/>
                </a:solidFill>
              </a:rPr>
              <a:t>2 Ways to </a:t>
            </a:r>
          </a:p>
          <a:p>
            <a:pPr algn="ctr"/>
            <a:r>
              <a:rPr lang="en-US" sz="4400" b="1" dirty="0">
                <a:solidFill>
                  <a:srgbClr val="92D050"/>
                </a:solidFill>
              </a:rPr>
              <a:t>FEEL BETTER</a:t>
            </a:r>
          </a:p>
          <a:p>
            <a:pPr algn="ctr"/>
            <a:endParaRPr lang="en-US" sz="2000" dirty="0">
              <a:solidFill>
                <a:srgbClr val="FFFF00"/>
              </a:solidFill>
            </a:endParaRP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D43E685-8DE5-435F-BB73-2E6E64F17D36}"/>
                  </a:ext>
                </a:extLst>
              </p14:cNvPr>
              <p14:cNvContentPartPr/>
              <p14:nvPr/>
            </p14:nvContentPartPr>
            <p14:xfrm>
              <a:off x="7505396" y="664614"/>
              <a:ext cx="3886504" cy="225905"/>
            </p14:xfrm>
          </p:contentPart>
        </mc:Choice>
        <mc:Fallback xmlns="">
          <p:pic>
            <p:nvPicPr>
              <p:cNvPr id="5" name="Ink 4">
                <a:extLst>
                  <a:ext uri="{FF2B5EF4-FFF2-40B4-BE49-F238E27FC236}">
                    <a16:creationId xmlns:a16="http://schemas.microsoft.com/office/drawing/2014/main" id="{0D43E685-8DE5-435F-BB73-2E6E64F17D36}"/>
                  </a:ext>
                </a:extLst>
              </p:cNvPr>
              <p:cNvPicPr/>
              <p:nvPr/>
            </p:nvPicPr>
            <p:blipFill>
              <a:blip r:embed="rId8"/>
              <a:stretch>
                <a:fillRect/>
              </a:stretch>
            </p:blipFill>
            <p:spPr>
              <a:xfrm>
                <a:off x="7451402" y="556525"/>
                <a:ext cx="3994132" cy="441722"/>
              </a:xfrm>
              <a:prstGeom prst="rect">
                <a:avLst/>
              </a:prstGeom>
            </p:spPr>
          </p:pic>
        </mc:Fallback>
      </mc:AlternateContent>
      <p:sp>
        <p:nvSpPr>
          <p:cNvPr id="11" name="Rectangle 10">
            <a:extLst>
              <a:ext uri="{FF2B5EF4-FFF2-40B4-BE49-F238E27FC236}">
                <a16:creationId xmlns:a16="http://schemas.microsoft.com/office/drawing/2014/main" id="{C33853F0-8F1A-4432-B2BA-1B32B6AB4CB2}"/>
              </a:ext>
            </a:extLst>
          </p:cNvPr>
          <p:cNvSpPr/>
          <p:nvPr/>
        </p:nvSpPr>
        <p:spPr>
          <a:xfrm>
            <a:off x="570821" y="3781623"/>
            <a:ext cx="4506041" cy="2123658"/>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solidFill>
                  <a:srgbClr val="FFFF00"/>
                </a:solidFill>
                <a:effectLst>
                  <a:outerShdw dist="38100" dir="2640000" algn="bl" rotWithShape="0">
                    <a:schemeClr val="accent1"/>
                  </a:outerShdw>
                </a:effectLst>
              </a:rPr>
              <a:t>Let’s do this:</a:t>
            </a:r>
          </a:p>
          <a:p>
            <a:pPr algn="ctr"/>
            <a:r>
              <a:rPr lang="en-US" sz="4400" b="1" dirty="0">
                <a:ln w="12700">
                  <a:solidFill>
                    <a:schemeClr val="accent1"/>
                  </a:solidFill>
                  <a:prstDash val="solid"/>
                </a:ln>
                <a:solidFill>
                  <a:srgbClr val="FFFF00"/>
                </a:solidFill>
                <a:effectLst>
                  <a:outerShdw dist="38100" dir="2640000" algn="bl" rotWithShape="0">
                    <a:schemeClr val="accent1"/>
                  </a:outerShdw>
                </a:effectLst>
              </a:rPr>
              <a:t>Share in a</a:t>
            </a:r>
            <a:br>
              <a:rPr lang="en-US" sz="4400" b="1" dirty="0">
                <a:ln w="12700">
                  <a:solidFill>
                    <a:schemeClr val="accent1"/>
                  </a:solidFill>
                  <a:prstDash val="solid"/>
                </a:ln>
                <a:solidFill>
                  <a:srgbClr val="FFFF00"/>
                </a:solidFill>
                <a:effectLst>
                  <a:outerShdw dist="38100" dir="2640000" algn="bl" rotWithShape="0">
                    <a:schemeClr val="accent1"/>
                  </a:outerShdw>
                </a:effectLst>
              </a:rPr>
            </a:br>
            <a:r>
              <a:rPr lang="en-US" sz="4400" b="1" dirty="0">
                <a:ln w="12700">
                  <a:solidFill>
                    <a:schemeClr val="accent1"/>
                  </a:solidFill>
                  <a:prstDash val="solid"/>
                </a:ln>
                <a:solidFill>
                  <a:srgbClr val="FFFF00"/>
                </a:solidFill>
                <a:effectLst>
                  <a:outerShdw dist="38100" dir="2640000" algn="bl" rotWithShape="0">
                    <a:schemeClr val="accent1"/>
                  </a:outerShdw>
                </a:effectLst>
              </a:rPr>
              <a:t>Breakout Group</a:t>
            </a:r>
            <a:r>
              <a:rPr lang="en-US" sz="4400" b="1" dirty="0">
                <a:ln w="12700">
                  <a:solidFill>
                    <a:schemeClr val="accent1"/>
                  </a:solidFill>
                  <a:prstDash val="solid"/>
                </a:ln>
                <a:solidFill>
                  <a:srgbClr val="FFFF00"/>
                </a:solidFill>
                <a:effectLst>
                  <a:outerShdw dist="38100" dir="2640000" algn="bl" rotWithShape="0">
                    <a:schemeClr val="accent1"/>
                  </a:outerShdw>
                </a:effectLst>
                <a:sym typeface="Wingdings" panose="05000000000000000000" pitchFamily="2" charset="2"/>
              </a:rPr>
              <a:t></a:t>
            </a:r>
            <a:endParaRPr lang="en-US" sz="4400" b="1" dirty="0">
              <a:ln w="12700">
                <a:solidFill>
                  <a:schemeClr val="accent1"/>
                </a:solidFill>
                <a:prstDash val="solid"/>
              </a:ln>
              <a:solidFill>
                <a:srgbClr val="FFFF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6565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404" y="0"/>
            <a:ext cx="6376296" cy="824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880643" y="2844108"/>
              <a:ext cx="3812265" cy="110531"/>
            </p14:xfrm>
          </p:contentPart>
        </mc:Choice>
        <mc:Fallback xmlns="">
          <p:pic>
            <p:nvPicPr>
              <p:cNvPr id="5" name="Ink 4"/>
              <p:cNvPicPr/>
              <p:nvPr/>
            </p:nvPicPr>
            <p:blipFill>
              <a:blip r:embed="rId4"/>
              <a:stretch>
                <a:fillRect/>
              </a:stretch>
            </p:blipFill>
            <p:spPr>
              <a:xfrm>
                <a:off x="6808639" y="2700094"/>
                <a:ext cx="3955913" cy="39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880644" y="3820699"/>
              <a:ext cx="56879" cy="825120"/>
            </p14:xfrm>
          </p:contentPart>
        </mc:Choice>
        <mc:Fallback xmlns="">
          <p:pic>
            <p:nvPicPr>
              <p:cNvPr id="6" name="Ink 5"/>
              <p:cNvPicPr/>
              <p:nvPr/>
            </p:nvPicPr>
            <p:blipFill>
              <a:blip r:embed="rId6"/>
              <a:stretch>
                <a:fillRect/>
              </a:stretch>
            </p:blipFill>
            <p:spPr>
              <a:xfrm>
                <a:off x="6810854" y="3676699"/>
                <a:ext cx="196110" cy="1112760"/>
              </a:xfrm>
              <a:prstGeom prst="rect">
                <a:avLst/>
              </a:prstGeom>
            </p:spPr>
          </p:pic>
        </mc:Fallback>
      </mc:AlternateContent>
      <p:sp>
        <p:nvSpPr>
          <p:cNvPr id="7" name="Date Placeholder 6">
            <a:extLst>
              <a:ext uri="{FF2B5EF4-FFF2-40B4-BE49-F238E27FC236}">
                <a16:creationId xmlns:a16="http://schemas.microsoft.com/office/drawing/2014/main" id="{F5CD2B62-491C-4F42-B9CA-A515A5B0E314}"/>
              </a:ext>
            </a:extLst>
          </p:cNvPr>
          <p:cNvSpPr>
            <a:spLocks noGrp="1"/>
          </p:cNvSpPr>
          <p:nvPr>
            <p:ph type="dt" sz="half" idx="10"/>
          </p:nvPr>
        </p:nvSpPr>
        <p:spPr/>
        <p:txBody>
          <a:bodyPr/>
          <a:lstStyle/>
          <a:p>
            <a:fld id="{7B8F06D9-3E77-4988-9733-DDB1C5810AC7}" type="datetime12">
              <a:rPr lang="en-US" smtClean="0"/>
              <a:t>11:11 AM</a:t>
            </a:fld>
            <a:endParaRPr lang="en-US" dirty="0"/>
          </a:p>
        </p:txBody>
      </p:sp>
      <p:sp>
        <p:nvSpPr>
          <p:cNvPr id="11" name="Slide Number Placeholder 10">
            <a:extLst>
              <a:ext uri="{FF2B5EF4-FFF2-40B4-BE49-F238E27FC236}">
                <a16:creationId xmlns:a16="http://schemas.microsoft.com/office/drawing/2014/main" id="{30A10500-1E2F-4F01-9EA2-3FDDDB78E68A}"/>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
        <p:nvSpPr>
          <p:cNvPr id="8" name="Rectangle 7">
            <a:extLst>
              <a:ext uri="{FF2B5EF4-FFF2-40B4-BE49-F238E27FC236}">
                <a16:creationId xmlns:a16="http://schemas.microsoft.com/office/drawing/2014/main" id="{8D11210E-BE5C-40F5-91A6-2AE2E208C9C3}"/>
              </a:ext>
            </a:extLst>
          </p:cNvPr>
          <p:cNvSpPr/>
          <p:nvPr/>
        </p:nvSpPr>
        <p:spPr>
          <a:xfrm rot="20352634">
            <a:off x="3693987" y="2967334"/>
            <a:ext cx="3324564" cy="923330"/>
          </a:xfrm>
          <a:prstGeom prst="rect">
            <a:avLst/>
          </a:prstGeom>
          <a:noFill/>
          <a:ln>
            <a:noFill/>
          </a:ln>
        </p:spPr>
        <p:txBody>
          <a:bodyPr wrap="none" lIns="91440" tIns="45720" rIns="91440" bIns="45720">
            <a:spAutoFit/>
          </a:bodyPr>
          <a:lstStyle/>
          <a:p>
            <a:pPr algn="ctr"/>
            <a:r>
              <a:rPr lang="en-US" sz="5400" b="1" dirty="0">
                <a:ln w="12700">
                  <a:solidFill>
                    <a:schemeClr val="accent1"/>
                  </a:solidFill>
                  <a:prstDash val="solid"/>
                </a:ln>
                <a:solidFill>
                  <a:srgbClr val="92D050"/>
                </a:solidFill>
                <a:effectLst>
                  <a:outerShdw dist="38100" dir="2640000" algn="bl" rotWithShape="0">
                    <a:schemeClr val="accent1"/>
                  </a:outerShdw>
                </a:effectLst>
              </a:rPr>
              <a:t>2</a:t>
            </a:r>
            <a:r>
              <a:rPr lang="en-US" sz="5400" b="1" baseline="30000" dirty="0">
                <a:ln w="12700">
                  <a:solidFill>
                    <a:schemeClr val="accent1"/>
                  </a:solidFill>
                  <a:prstDash val="solid"/>
                </a:ln>
                <a:solidFill>
                  <a:srgbClr val="92D050"/>
                </a:solidFill>
                <a:effectLst>
                  <a:outerShdw dist="38100" dir="2640000" algn="bl" rotWithShape="0">
                    <a:schemeClr val="accent1"/>
                  </a:outerShdw>
                </a:effectLst>
              </a:rPr>
              <a:t>nd</a:t>
            </a:r>
            <a:r>
              <a:rPr lang="en-US" sz="5400" b="1" dirty="0">
                <a:ln w="12700">
                  <a:solidFill>
                    <a:schemeClr val="accent1"/>
                  </a:solidFill>
                  <a:prstDash val="solid"/>
                </a:ln>
                <a:solidFill>
                  <a:srgbClr val="92D050"/>
                </a:solidFill>
                <a:effectLst>
                  <a:outerShdw dist="38100" dir="2640000" algn="bl" rotWithShape="0">
                    <a:schemeClr val="accent1"/>
                  </a:outerShdw>
                </a:effectLst>
              </a:rPr>
              <a:t> Way </a:t>
            </a:r>
            <a:r>
              <a:rPr lang="en-US" sz="5400" b="1" dirty="0">
                <a:ln w="12700">
                  <a:solidFill>
                    <a:schemeClr val="accent1"/>
                  </a:solidFill>
                  <a:prstDash val="solid"/>
                </a:ln>
                <a:solidFill>
                  <a:srgbClr val="92D050"/>
                </a:solidFill>
                <a:effectLst>
                  <a:outerShdw dist="38100" dir="2640000" algn="bl" rotWithShape="0">
                    <a:schemeClr val="accent1"/>
                  </a:outerShdw>
                </a:effectLst>
                <a:sym typeface="Wingdings" panose="05000000000000000000" pitchFamily="2" charset="2"/>
              </a:rPr>
              <a:t></a:t>
            </a:r>
            <a:endParaRPr lang="en-US" sz="5400" b="1" dirty="0">
              <a:ln w="12700">
                <a:solidFill>
                  <a:schemeClr val="accent1"/>
                </a:solidFill>
                <a:prstDash val="solid"/>
              </a:ln>
              <a:solidFill>
                <a:srgbClr val="92D050"/>
              </a:solidFill>
              <a:effectLst>
                <a:outerShdw dist="38100" dir="2640000" algn="bl" rotWithShape="0">
                  <a:schemeClr val="accent1"/>
                </a:outerShdw>
              </a:effectLst>
            </a:endParaRPr>
          </a:p>
        </p:txBody>
      </p:sp>
      <p:pic>
        <p:nvPicPr>
          <p:cNvPr id="14" name="Graphic 13" descr="Arrow: Slight curve">
            <a:extLst>
              <a:ext uri="{FF2B5EF4-FFF2-40B4-BE49-F238E27FC236}">
                <a16:creationId xmlns:a16="http://schemas.microsoft.com/office/drawing/2014/main" id="{ED255B6B-BF3C-4ACF-A5BC-52858EDF18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0179" y="4373288"/>
            <a:ext cx="521729" cy="521729"/>
          </a:xfrm>
          <a:prstGeom prst="rect">
            <a:avLst/>
          </a:prstGeom>
        </p:spPr>
      </p:pic>
      <p:sp>
        <p:nvSpPr>
          <p:cNvPr id="17" name="TextBox 16">
            <a:extLst>
              <a:ext uri="{FF2B5EF4-FFF2-40B4-BE49-F238E27FC236}">
                <a16:creationId xmlns:a16="http://schemas.microsoft.com/office/drawing/2014/main" id="{CC476861-9BC4-4977-872D-FC6DBD1B802F}"/>
              </a:ext>
            </a:extLst>
          </p:cNvPr>
          <p:cNvSpPr txBox="1"/>
          <p:nvPr/>
        </p:nvSpPr>
        <p:spPr>
          <a:xfrm rot="20766021">
            <a:off x="981934" y="1415272"/>
            <a:ext cx="4996545" cy="1323439"/>
          </a:xfrm>
          <a:prstGeom prst="rect">
            <a:avLst/>
          </a:prstGeom>
          <a:noFill/>
        </p:spPr>
        <p:txBody>
          <a:bodyPr wrap="square" rtlCol="0">
            <a:spAutoFit/>
          </a:bodyPr>
          <a:lstStyle/>
          <a:p>
            <a:pPr algn="ctr"/>
            <a:r>
              <a:rPr lang="en-US" sz="4000" dirty="0">
                <a:solidFill>
                  <a:srgbClr val="92D050"/>
                </a:solidFill>
              </a:rPr>
              <a:t>2 Ways to </a:t>
            </a:r>
          </a:p>
          <a:p>
            <a:pPr algn="ctr"/>
            <a:r>
              <a:rPr lang="en-US" sz="4000" dirty="0">
                <a:solidFill>
                  <a:srgbClr val="92D050"/>
                </a:solidFill>
              </a:rPr>
              <a:t>FEEL BETTER:</a:t>
            </a:r>
          </a:p>
        </p:txBody>
      </p:sp>
    </p:spTree>
    <p:extLst>
      <p:ext uri="{BB962C8B-B14F-4D97-AF65-F5344CB8AC3E}">
        <p14:creationId xmlns:p14="http://schemas.microsoft.com/office/powerpoint/2010/main" val="105591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890213"/>
            <a:ext cx="9061450" cy="1174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353685" y="2244298"/>
              <a:ext cx="1046491" cy="151699"/>
            </p14:xfrm>
          </p:contentPart>
        </mc:Choice>
        <mc:Fallback xmlns="">
          <p:pic>
            <p:nvPicPr>
              <p:cNvPr id="2" name="Ink 1"/>
              <p:cNvPicPr/>
              <p:nvPr/>
            </p:nvPicPr>
            <p:blipFill>
              <a:blip r:embed="rId4"/>
              <a:stretch>
                <a:fillRect/>
              </a:stretch>
            </p:blipFill>
            <p:spPr>
              <a:xfrm>
                <a:off x="9281687" y="2100166"/>
                <a:ext cx="1190127" cy="43960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849665" y="2225913"/>
              <a:ext cx="645840" cy="36360"/>
            </p14:xfrm>
          </p:contentPart>
        </mc:Choice>
        <mc:Fallback xmlns="">
          <p:pic>
            <p:nvPicPr>
              <p:cNvPr id="3" name="Ink 2"/>
              <p:cNvPicPr/>
              <p:nvPr/>
            </p:nvPicPr>
            <p:blipFill>
              <a:blip r:embed="rId6"/>
              <a:stretch>
                <a:fillRect/>
              </a:stretch>
            </p:blipFill>
            <p:spPr>
              <a:xfrm>
                <a:off x="6777665" y="2081913"/>
                <a:ext cx="7894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5269535" y="3990362"/>
              <a:ext cx="601200" cy="36000"/>
            </p14:xfrm>
          </p:contentPart>
        </mc:Choice>
        <mc:Fallback xmlns="">
          <p:pic>
            <p:nvPicPr>
              <p:cNvPr id="4" name="Ink 3"/>
              <p:cNvPicPr/>
              <p:nvPr/>
            </p:nvPicPr>
            <p:blipFill>
              <a:blip r:embed="rId8"/>
              <a:stretch>
                <a:fillRect/>
              </a:stretch>
            </p:blipFill>
            <p:spPr>
              <a:xfrm>
                <a:off x="5197535" y="3846362"/>
                <a:ext cx="74484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5117255" y="2821919"/>
              <a:ext cx="753480" cy="9720"/>
            </p14:xfrm>
          </p:contentPart>
        </mc:Choice>
        <mc:Fallback xmlns="">
          <p:pic>
            <p:nvPicPr>
              <p:cNvPr id="5" name="Ink 4"/>
              <p:cNvPicPr/>
              <p:nvPr/>
            </p:nvPicPr>
            <p:blipFill>
              <a:blip r:embed="rId10"/>
              <a:stretch>
                <a:fillRect/>
              </a:stretch>
            </p:blipFill>
            <p:spPr>
              <a:xfrm>
                <a:off x="5045255" y="2683062"/>
                <a:ext cx="897120" cy="287087"/>
              </a:xfrm>
              <a:prstGeom prst="rect">
                <a:avLst/>
              </a:prstGeom>
            </p:spPr>
          </p:pic>
        </mc:Fallback>
      </mc:AlternateContent>
      <p:sp>
        <p:nvSpPr>
          <p:cNvPr id="8" name="Date Placeholder 7">
            <a:extLst>
              <a:ext uri="{FF2B5EF4-FFF2-40B4-BE49-F238E27FC236}">
                <a16:creationId xmlns:a16="http://schemas.microsoft.com/office/drawing/2014/main" id="{55DBB96A-B64F-4170-8E3C-54D4D7F2E01B}"/>
              </a:ext>
            </a:extLst>
          </p:cNvPr>
          <p:cNvSpPr>
            <a:spLocks noGrp="1"/>
          </p:cNvSpPr>
          <p:nvPr>
            <p:ph type="dt" sz="half" idx="10"/>
          </p:nvPr>
        </p:nvSpPr>
        <p:spPr/>
        <p:txBody>
          <a:bodyPr/>
          <a:lstStyle/>
          <a:p>
            <a:fld id="{DE32822C-B7BA-4356-A47F-484A81C0F04C}" type="datetime12">
              <a:rPr lang="en-US" smtClean="0"/>
              <a:t>11:11 AM</a:t>
            </a:fld>
            <a:endParaRPr lang="en-US" dirty="0"/>
          </a:p>
        </p:txBody>
      </p:sp>
      <p:sp>
        <p:nvSpPr>
          <p:cNvPr id="12" name="Slide Number Placeholder 11">
            <a:extLst>
              <a:ext uri="{FF2B5EF4-FFF2-40B4-BE49-F238E27FC236}">
                <a16:creationId xmlns:a16="http://schemas.microsoft.com/office/drawing/2014/main" id="{2D18B332-534B-4724-9A79-B79C3AF86E0E}"/>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
        <p:nvSpPr>
          <p:cNvPr id="9" name="TextBox 8">
            <a:extLst>
              <a:ext uri="{FF2B5EF4-FFF2-40B4-BE49-F238E27FC236}">
                <a16:creationId xmlns:a16="http://schemas.microsoft.com/office/drawing/2014/main" id="{CBE21C92-23E4-4500-BCBE-58609712103C}"/>
              </a:ext>
            </a:extLst>
          </p:cNvPr>
          <p:cNvSpPr txBox="1"/>
          <p:nvPr/>
        </p:nvSpPr>
        <p:spPr>
          <a:xfrm rot="20435876">
            <a:off x="-543994" y="2244059"/>
            <a:ext cx="5965023" cy="2369880"/>
          </a:xfrm>
          <a:prstGeom prst="rect">
            <a:avLst/>
          </a:prstGeom>
          <a:noFill/>
        </p:spPr>
        <p:txBody>
          <a:bodyPr wrap="square" rtlCol="0">
            <a:spAutoFit/>
          </a:bodyPr>
          <a:lstStyle/>
          <a:p>
            <a:pPr algn="ctr"/>
            <a:r>
              <a:rPr lang="en-US" sz="3600" dirty="0">
                <a:solidFill>
                  <a:srgbClr val="92D050"/>
                </a:solidFill>
              </a:rPr>
              <a:t>1 - Feel the Emotion</a:t>
            </a:r>
            <a:br>
              <a:rPr lang="en-US" sz="3600" dirty="0">
                <a:solidFill>
                  <a:srgbClr val="92D050"/>
                </a:solidFill>
              </a:rPr>
            </a:br>
            <a:r>
              <a:rPr lang="en-US" sz="3600" dirty="0">
                <a:solidFill>
                  <a:srgbClr val="92D050"/>
                </a:solidFill>
              </a:rPr>
              <a:t>2 - Find the Limiting Belief</a:t>
            </a:r>
          </a:p>
          <a:p>
            <a:pPr algn="ctr"/>
            <a:r>
              <a:rPr lang="en-US" sz="3600" dirty="0">
                <a:solidFill>
                  <a:srgbClr val="92D050"/>
                </a:solidFill>
              </a:rPr>
              <a:t>3 – FLIP for Solution!</a:t>
            </a:r>
          </a:p>
          <a:p>
            <a:pPr algn="ctr"/>
            <a:r>
              <a:rPr lang="en-US" sz="4000" dirty="0">
                <a:solidFill>
                  <a:srgbClr val="92D050"/>
                </a:solidFill>
                <a:sym typeface="Wingdings" panose="05000000000000000000" pitchFamily="2" charset="2"/>
              </a:rPr>
              <a:t></a:t>
            </a:r>
            <a:endParaRPr lang="en-US" sz="4000" dirty="0">
              <a:solidFill>
                <a:srgbClr val="92D050"/>
              </a:solidFill>
            </a:endParaRPr>
          </a:p>
        </p:txBody>
      </p:sp>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C78C418-BDD4-4689-857B-8CCF957A5DAA}"/>
                  </a:ext>
                </a:extLst>
              </p14:cNvPr>
              <p14:cNvContentPartPr/>
              <p14:nvPr/>
            </p14:nvContentPartPr>
            <p14:xfrm>
              <a:off x="5204602" y="1905353"/>
              <a:ext cx="6933749" cy="243718"/>
            </p14:xfrm>
          </p:contentPart>
        </mc:Choice>
        <mc:Fallback xmlns="">
          <p:pic>
            <p:nvPicPr>
              <p:cNvPr id="7" name="Ink 6">
                <a:extLst>
                  <a:ext uri="{FF2B5EF4-FFF2-40B4-BE49-F238E27FC236}">
                    <a16:creationId xmlns:a16="http://schemas.microsoft.com/office/drawing/2014/main" id="{5C78C418-BDD4-4689-857B-8CCF957A5DAA}"/>
                  </a:ext>
                </a:extLst>
              </p:cNvPr>
              <p:cNvPicPr/>
              <p:nvPr/>
            </p:nvPicPr>
            <p:blipFill>
              <a:blip r:embed="rId12"/>
              <a:stretch>
                <a:fillRect/>
              </a:stretch>
            </p:blipFill>
            <p:spPr>
              <a:xfrm>
                <a:off x="5150601" y="1797194"/>
                <a:ext cx="7041391" cy="459675"/>
              </a:xfrm>
              <a:prstGeom prst="rect">
                <a:avLst/>
              </a:prstGeom>
            </p:spPr>
          </p:pic>
        </mc:Fallback>
      </mc:AlternateContent>
      <p:pic>
        <p:nvPicPr>
          <p:cNvPr id="11" name="Graphic 10" descr="Arrow: Slight curve">
            <a:extLst>
              <a:ext uri="{FF2B5EF4-FFF2-40B4-BE49-F238E27FC236}">
                <a16:creationId xmlns:a16="http://schemas.microsoft.com/office/drawing/2014/main" id="{9CA0FC0B-9D84-402C-BB25-959DDB3A66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91381" y="5283091"/>
            <a:ext cx="539719" cy="539719"/>
          </a:xfrm>
          <a:prstGeom prst="rect">
            <a:avLst/>
          </a:prstGeom>
        </p:spPr>
      </p:pic>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5E3BE3A6-619E-405D-8556-42C48893AB85}"/>
                  </a:ext>
                </a:extLst>
              </p14:cNvPr>
              <p14:cNvContentPartPr/>
              <p14:nvPr/>
            </p14:nvContentPartPr>
            <p14:xfrm>
              <a:off x="9407326" y="2088111"/>
              <a:ext cx="753480" cy="9720"/>
            </p14:xfrm>
          </p:contentPart>
        </mc:Choice>
        <mc:Fallback xmlns="">
          <p:pic>
            <p:nvPicPr>
              <p:cNvPr id="13" name="Ink 12">
                <a:extLst>
                  <a:ext uri="{FF2B5EF4-FFF2-40B4-BE49-F238E27FC236}">
                    <a16:creationId xmlns:a16="http://schemas.microsoft.com/office/drawing/2014/main" id="{5E3BE3A6-619E-405D-8556-42C48893AB85}"/>
                  </a:ext>
                </a:extLst>
              </p:cNvPr>
              <p:cNvPicPr/>
              <p:nvPr/>
            </p:nvPicPr>
            <p:blipFill>
              <a:blip r:embed="rId10"/>
              <a:stretch>
                <a:fillRect/>
              </a:stretch>
            </p:blipFill>
            <p:spPr>
              <a:xfrm>
                <a:off x="9335326" y="1949254"/>
                <a:ext cx="897120" cy="287087"/>
              </a:xfrm>
              <a:prstGeom prst="rect">
                <a:avLst/>
              </a:prstGeom>
            </p:spPr>
          </p:pic>
        </mc:Fallback>
      </mc:AlternateContent>
    </p:spTree>
    <p:extLst>
      <p:ext uri="{BB962C8B-B14F-4D97-AF65-F5344CB8AC3E}">
        <p14:creationId xmlns:p14="http://schemas.microsoft.com/office/powerpoint/2010/main" val="120525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546" y="8818"/>
            <a:ext cx="6544220" cy="848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62960" y="463215"/>
              <a:ext cx="3547840" cy="1071720"/>
            </p14:xfrm>
          </p:contentPart>
        </mc:Choice>
        <mc:Fallback xmlns="">
          <p:pic>
            <p:nvPicPr>
              <p:cNvPr id="2" name="Ink 1"/>
              <p:cNvPicPr/>
              <p:nvPr/>
            </p:nvPicPr>
            <p:blipFill>
              <a:blip r:embed="rId4"/>
              <a:stretch>
                <a:fillRect/>
              </a:stretch>
            </p:blipFill>
            <p:spPr>
              <a:xfrm>
                <a:off x="6590974" y="319841"/>
                <a:ext cx="3691452" cy="1358109"/>
              </a:xfrm>
              <a:prstGeom prst="rect">
                <a:avLst/>
              </a:prstGeom>
            </p:spPr>
          </p:pic>
        </mc:Fallback>
      </mc:AlternateContent>
      <p:sp>
        <p:nvSpPr>
          <p:cNvPr id="5" name="Date Placeholder 4">
            <a:extLst>
              <a:ext uri="{FF2B5EF4-FFF2-40B4-BE49-F238E27FC236}">
                <a16:creationId xmlns:a16="http://schemas.microsoft.com/office/drawing/2014/main" id="{89A4B245-87C3-44E7-85B6-B0AE27268A8C}"/>
              </a:ext>
            </a:extLst>
          </p:cNvPr>
          <p:cNvSpPr>
            <a:spLocks noGrp="1"/>
          </p:cNvSpPr>
          <p:nvPr>
            <p:ph type="dt" sz="half" idx="10"/>
          </p:nvPr>
        </p:nvSpPr>
        <p:spPr/>
        <p:txBody>
          <a:bodyPr/>
          <a:lstStyle/>
          <a:p>
            <a:fld id="{98AB9F36-D4BE-4A33-916E-4A9CE9F914CE}" type="datetime12">
              <a:rPr lang="en-US" smtClean="0"/>
              <a:t>11:11 AM</a:t>
            </a:fld>
            <a:endParaRPr lang="en-US" dirty="0"/>
          </a:p>
        </p:txBody>
      </p:sp>
      <p:sp>
        <p:nvSpPr>
          <p:cNvPr id="9" name="Slide Number Placeholder 8">
            <a:extLst>
              <a:ext uri="{FF2B5EF4-FFF2-40B4-BE49-F238E27FC236}">
                <a16:creationId xmlns:a16="http://schemas.microsoft.com/office/drawing/2014/main" id="{51449B21-957E-4379-A04A-545D7A60F2B8}"/>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
        <p:nvSpPr>
          <p:cNvPr id="6" name="TextBox 5">
            <a:extLst>
              <a:ext uri="{FF2B5EF4-FFF2-40B4-BE49-F238E27FC236}">
                <a16:creationId xmlns:a16="http://schemas.microsoft.com/office/drawing/2014/main" id="{E22D3B76-66D5-4BAC-B904-18A788F8B99D}"/>
              </a:ext>
            </a:extLst>
          </p:cNvPr>
          <p:cNvSpPr txBox="1"/>
          <p:nvPr/>
        </p:nvSpPr>
        <p:spPr>
          <a:xfrm rot="20330683">
            <a:off x="-108926" y="2641675"/>
            <a:ext cx="7119185" cy="2554545"/>
          </a:xfrm>
          <a:prstGeom prst="rect">
            <a:avLst/>
          </a:prstGeom>
          <a:noFill/>
        </p:spPr>
        <p:txBody>
          <a:bodyPr wrap="square" rtlCol="0">
            <a:spAutoFit/>
          </a:bodyPr>
          <a:lstStyle/>
          <a:p>
            <a:pPr marL="742950" indent="-742950" algn="ctr">
              <a:buFont typeface="+mj-lt"/>
              <a:buAutoNum type="arabicPeriod"/>
            </a:pPr>
            <a:r>
              <a:rPr lang="en-US" sz="4000" dirty="0">
                <a:solidFill>
                  <a:srgbClr val="FFFF00"/>
                </a:solidFill>
              </a:rPr>
              <a:t>Unpleasant emotions lately?</a:t>
            </a:r>
          </a:p>
          <a:p>
            <a:pPr marL="742950" indent="-742950" algn="ctr">
              <a:buFont typeface="+mj-lt"/>
              <a:buAutoNum type="arabicPeriod"/>
            </a:pPr>
            <a:r>
              <a:rPr lang="en-US" sz="4000" dirty="0">
                <a:solidFill>
                  <a:srgbClr val="FFFF00"/>
                </a:solidFill>
              </a:rPr>
              <a:t>Possible limiting beliefs?</a:t>
            </a:r>
          </a:p>
          <a:p>
            <a:pPr marL="742950" indent="-742950" algn="ctr">
              <a:buFont typeface="+mj-lt"/>
              <a:buAutoNum type="arabicPeriod"/>
            </a:pPr>
            <a:r>
              <a:rPr lang="en-US" sz="4000" dirty="0">
                <a:solidFill>
                  <a:srgbClr val="FFFF00"/>
                </a:solidFill>
                <a:sym typeface="Wingdings" panose="05000000000000000000" pitchFamily="2" charset="2"/>
              </a:rPr>
              <a:t>Opposite belief/truth?</a:t>
            </a:r>
          </a:p>
          <a:p>
            <a:pPr algn="ctr"/>
            <a:r>
              <a:rPr lang="en-US" sz="4000" dirty="0">
                <a:solidFill>
                  <a:srgbClr val="FFFF00"/>
                </a:solidFill>
                <a:sym typeface="Wingdings" panose="05000000000000000000" pitchFamily="2" charset="2"/>
              </a:rPr>
              <a:t></a:t>
            </a:r>
            <a:endParaRPr lang="en-US" sz="4000" dirty="0">
              <a:solidFill>
                <a:srgbClr val="FFFF00"/>
              </a:solidFill>
            </a:endParaRPr>
          </a:p>
        </p:txBody>
      </p:sp>
    </p:spTree>
    <p:extLst>
      <p:ext uri="{BB962C8B-B14F-4D97-AF65-F5344CB8AC3E}">
        <p14:creationId xmlns:p14="http://schemas.microsoft.com/office/powerpoint/2010/main" val="213609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924" y="0"/>
            <a:ext cx="6170990" cy="807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78870" y="549989"/>
              <a:ext cx="3030480" cy="56160"/>
            </p14:xfrm>
          </p:contentPart>
        </mc:Choice>
        <mc:Fallback xmlns="">
          <p:pic>
            <p:nvPicPr>
              <p:cNvPr id="2" name="Ink 1"/>
              <p:cNvPicPr/>
              <p:nvPr/>
            </p:nvPicPr>
            <p:blipFill>
              <a:blip r:embed="rId4"/>
              <a:stretch>
                <a:fillRect/>
              </a:stretch>
            </p:blipFill>
            <p:spPr>
              <a:xfrm>
                <a:off x="6906870" y="405989"/>
                <a:ext cx="317412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857085" y="2299724"/>
              <a:ext cx="376920" cy="22680"/>
            </p14:xfrm>
          </p:contentPart>
        </mc:Choice>
        <mc:Fallback xmlns="">
          <p:pic>
            <p:nvPicPr>
              <p:cNvPr id="3" name="Ink 2"/>
              <p:cNvPicPr/>
              <p:nvPr/>
            </p:nvPicPr>
            <p:blipFill>
              <a:blip r:embed="rId6"/>
              <a:stretch>
                <a:fillRect/>
              </a:stretch>
            </p:blipFill>
            <p:spPr>
              <a:xfrm>
                <a:off x="6785085" y="2155724"/>
                <a:ext cx="520560" cy="310320"/>
              </a:xfrm>
              <a:prstGeom prst="rect">
                <a:avLst/>
              </a:prstGeom>
            </p:spPr>
          </p:pic>
        </mc:Fallback>
      </mc:AlternateContent>
      <p:sp>
        <p:nvSpPr>
          <p:cNvPr id="6" name="Date Placeholder 5">
            <a:extLst>
              <a:ext uri="{FF2B5EF4-FFF2-40B4-BE49-F238E27FC236}">
                <a16:creationId xmlns:a16="http://schemas.microsoft.com/office/drawing/2014/main" id="{0962CC64-C5A0-4C35-8DDC-A3B22A8E7BAF}"/>
              </a:ext>
            </a:extLst>
          </p:cNvPr>
          <p:cNvSpPr>
            <a:spLocks noGrp="1"/>
          </p:cNvSpPr>
          <p:nvPr>
            <p:ph type="dt" sz="half" idx="10"/>
          </p:nvPr>
        </p:nvSpPr>
        <p:spPr/>
        <p:txBody>
          <a:bodyPr/>
          <a:lstStyle/>
          <a:p>
            <a:fld id="{55E3D0BD-AC2A-4ADE-9570-265152913C5C}" type="datetime12">
              <a:rPr lang="en-US" smtClean="0"/>
              <a:t>11:11 AM</a:t>
            </a:fld>
            <a:endParaRPr lang="en-US" dirty="0"/>
          </a:p>
        </p:txBody>
      </p:sp>
      <p:sp>
        <p:nvSpPr>
          <p:cNvPr id="10" name="Slide Number Placeholder 9">
            <a:extLst>
              <a:ext uri="{FF2B5EF4-FFF2-40B4-BE49-F238E27FC236}">
                <a16:creationId xmlns:a16="http://schemas.microsoft.com/office/drawing/2014/main" id="{5722A63B-241C-48A0-8407-6FCB0F36A7AE}"/>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
        <p:nvSpPr>
          <p:cNvPr id="7" name="TextBox 6">
            <a:extLst>
              <a:ext uri="{FF2B5EF4-FFF2-40B4-BE49-F238E27FC236}">
                <a16:creationId xmlns:a16="http://schemas.microsoft.com/office/drawing/2014/main" id="{1464B024-137B-4041-90F7-C2AA81DE868E}"/>
              </a:ext>
            </a:extLst>
          </p:cNvPr>
          <p:cNvSpPr txBox="1"/>
          <p:nvPr/>
        </p:nvSpPr>
        <p:spPr>
          <a:xfrm rot="20385042">
            <a:off x="1291126" y="2474668"/>
            <a:ext cx="4494267" cy="1938992"/>
          </a:xfrm>
          <a:prstGeom prst="rect">
            <a:avLst/>
          </a:prstGeom>
          <a:noFill/>
        </p:spPr>
        <p:txBody>
          <a:bodyPr wrap="square" rtlCol="0">
            <a:spAutoFit/>
          </a:bodyPr>
          <a:lstStyle/>
          <a:p>
            <a:pPr algn="ctr"/>
            <a:r>
              <a:rPr lang="en-US" sz="4000" dirty="0">
                <a:solidFill>
                  <a:srgbClr val="92D050"/>
                </a:solidFill>
              </a:rPr>
              <a:t>Going deeper into the </a:t>
            </a:r>
            <a:r>
              <a:rPr lang="en-US" sz="4000" i="1" dirty="0">
                <a:solidFill>
                  <a:srgbClr val="92D050"/>
                </a:solidFill>
              </a:rPr>
              <a:t>Cause and Effect</a:t>
            </a:r>
            <a:br>
              <a:rPr lang="en-US" sz="4000" i="1" dirty="0">
                <a:solidFill>
                  <a:srgbClr val="92D050"/>
                </a:solidFill>
              </a:rPr>
            </a:br>
            <a:r>
              <a:rPr lang="en-US" sz="4000" dirty="0">
                <a:solidFill>
                  <a:srgbClr val="92D050"/>
                </a:solidFill>
              </a:rPr>
              <a:t>of Emotions…</a:t>
            </a:r>
          </a:p>
        </p:txBody>
      </p:sp>
      <p:pic>
        <p:nvPicPr>
          <p:cNvPr id="8" name="Graphic 7" descr="Arrow: Slight curve">
            <a:extLst>
              <a:ext uri="{FF2B5EF4-FFF2-40B4-BE49-F238E27FC236}">
                <a16:creationId xmlns:a16="http://schemas.microsoft.com/office/drawing/2014/main" id="{4338EC17-A595-48B4-8510-6D858FD020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8015" y="3867472"/>
            <a:ext cx="539719" cy="539719"/>
          </a:xfrm>
          <a:prstGeom prst="rect">
            <a:avLst/>
          </a:prstGeom>
        </p:spPr>
      </p:pic>
    </p:spTree>
    <p:extLst>
      <p:ext uri="{BB962C8B-B14F-4D97-AF65-F5344CB8AC3E}">
        <p14:creationId xmlns:p14="http://schemas.microsoft.com/office/powerpoint/2010/main" val="2993072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947" y="11307"/>
            <a:ext cx="5269324" cy="6846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819010" y="540114"/>
              <a:ext cx="2223360" cy="81360"/>
            </p14:xfrm>
          </p:contentPart>
        </mc:Choice>
        <mc:Fallback xmlns="">
          <p:pic>
            <p:nvPicPr>
              <p:cNvPr id="2" name="Ink 1"/>
              <p:cNvPicPr/>
              <p:nvPr/>
            </p:nvPicPr>
            <p:blipFill>
              <a:blip r:embed="rId5"/>
              <a:stretch>
                <a:fillRect/>
              </a:stretch>
            </p:blipFill>
            <p:spPr>
              <a:xfrm>
                <a:off x="6747010" y="396114"/>
                <a:ext cx="236700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7285210" y="3319158"/>
              <a:ext cx="1649880" cy="51840"/>
            </p14:xfrm>
          </p:contentPart>
        </mc:Choice>
        <mc:Fallback xmlns="">
          <p:pic>
            <p:nvPicPr>
              <p:cNvPr id="3" name="Ink 2"/>
              <p:cNvPicPr/>
              <p:nvPr/>
            </p:nvPicPr>
            <p:blipFill>
              <a:blip r:embed="rId7"/>
              <a:stretch>
                <a:fillRect/>
              </a:stretch>
            </p:blipFill>
            <p:spPr>
              <a:xfrm>
                <a:off x="7213210" y="3175158"/>
                <a:ext cx="179352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7267210" y="3581598"/>
              <a:ext cx="1121040" cy="32400"/>
            </p14:xfrm>
          </p:contentPart>
        </mc:Choice>
        <mc:Fallback xmlns="">
          <p:pic>
            <p:nvPicPr>
              <p:cNvPr id="4" name="Ink 3"/>
              <p:cNvPicPr/>
              <p:nvPr/>
            </p:nvPicPr>
            <p:blipFill>
              <a:blip r:embed="rId9"/>
              <a:stretch>
                <a:fillRect/>
              </a:stretch>
            </p:blipFill>
            <p:spPr>
              <a:xfrm>
                <a:off x="7195210" y="3439180"/>
                <a:ext cx="1264680" cy="31687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p14:cNvContentPartPr/>
              <p14:nvPr/>
            </p14:nvContentPartPr>
            <p14:xfrm>
              <a:off x="7258210" y="3809478"/>
              <a:ext cx="1353960" cy="29520"/>
            </p14:xfrm>
          </p:contentPart>
        </mc:Choice>
        <mc:Fallback xmlns="">
          <p:pic>
            <p:nvPicPr>
              <p:cNvPr id="5" name="Ink 4"/>
              <p:cNvPicPr/>
              <p:nvPr/>
            </p:nvPicPr>
            <p:blipFill>
              <a:blip r:embed="rId11"/>
              <a:stretch>
                <a:fillRect/>
              </a:stretch>
            </p:blipFill>
            <p:spPr>
              <a:xfrm>
                <a:off x="7186210" y="3665478"/>
                <a:ext cx="149760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p14:cNvContentPartPr/>
              <p14:nvPr/>
            </p14:nvContentPartPr>
            <p14:xfrm>
              <a:off x="6890650" y="2490438"/>
              <a:ext cx="1300320" cy="24840"/>
            </p14:xfrm>
          </p:contentPart>
        </mc:Choice>
        <mc:Fallback xmlns="">
          <p:pic>
            <p:nvPicPr>
              <p:cNvPr id="6" name="Ink 5"/>
              <p:cNvPicPr/>
              <p:nvPr/>
            </p:nvPicPr>
            <p:blipFill>
              <a:blip r:embed="rId13"/>
              <a:stretch>
                <a:fillRect/>
              </a:stretch>
            </p:blipFill>
            <p:spPr>
              <a:xfrm>
                <a:off x="6818650" y="2346438"/>
                <a:ext cx="1443960" cy="312480"/>
              </a:xfrm>
              <a:prstGeom prst="rect">
                <a:avLst/>
              </a:prstGeom>
            </p:spPr>
          </p:pic>
        </mc:Fallback>
      </mc:AlternateContent>
      <p:sp>
        <p:nvSpPr>
          <p:cNvPr id="9" name="Date Placeholder 8">
            <a:extLst>
              <a:ext uri="{FF2B5EF4-FFF2-40B4-BE49-F238E27FC236}">
                <a16:creationId xmlns:a16="http://schemas.microsoft.com/office/drawing/2014/main" id="{C886F1C3-8440-4335-85DD-020DD0A03B61}"/>
              </a:ext>
            </a:extLst>
          </p:cNvPr>
          <p:cNvSpPr>
            <a:spLocks noGrp="1"/>
          </p:cNvSpPr>
          <p:nvPr>
            <p:ph type="dt" sz="half" idx="10"/>
          </p:nvPr>
        </p:nvSpPr>
        <p:spPr/>
        <p:txBody>
          <a:bodyPr/>
          <a:lstStyle/>
          <a:p>
            <a:fld id="{0490F872-6A99-461E-8212-4D59AFB5DC3A}" type="datetime12">
              <a:rPr lang="en-US" smtClean="0"/>
              <a:t>11:11 AM</a:t>
            </a:fld>
            <a:endParaRPr lang="en-US" dirty="0"/>
          </a:p>
        </p:txBody>
      </p:sp>
      <p:sp>
        <p:nvSpPr>
          <p:cNvPr id="13" name="Slide Number Placeholder 12">
            <a:extLst>
              <a:ext uri="{FF2B5EF4-FFF2-40B4-BE49-F238E27FC236}">
                <a16:creationId xmlns:a16="http://schemas.microsoft.com/office/drawing/2014/main" id="{726684C5-5213-4587-8B72-C45C47E151F5}"/>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10" name="TextBox 9">
            <a:extLst>
              <a:ext uri="{FF2B5EF4-FFF2-40B4-BE49-F238E27FC236}">
                <a16:creationId xmlns:a16="http://schemas.microsoft.com/office/drawing/2014/main" id="{E75ECE9F-2F5F-4473-BD02-6AA1BF52792D}"/>
              </a:ext>
            </a:extLst>
          </p:cNvPr>
          <p:cNvSpPr txBox="1"/>
          <p:nvPr/>
        </p:nvSpPr>
        <p:spPr>
          <a:xfrm rot="20469757">
            <a:off x="1273800" y="1996137"/>
            <a:ext cx="4608071" cy="707886"/>
          </a:xfrm>
          <a:prstGeom prst="rect">
            <a:avLst/>
          </a:prstGeom>
          <a:noFill/>
        </p:spPr>
        <p:txBody>
          <a:bodyPr wrap="square" rtlCol="0">
            <a:spAutoFit/>
          </a:bodyPr>
          <a:lstStyle/>
          <a:p>
            <a:pPr algn="ctr"/>
            <a:r>
              <a:rPr lang="en-US" sz="4000" dirty="0">
                <a:solidFill>
                  <a:srgbClr val="92D050"/>
                </a:solidFill>
              </a:rPr>
              <a:t>(End of 1</a:t>
            </a:r>
            <a:r>
              <a:rPr lang="en-US" sz="4000" baseline="30000" dirty="0">
                <a:solidFill>
                  <a:srgbClr val="92D050"/>
                </a:solidFill>
              </a:rPr>
              <a:t>st</a:t>
            </a:r>
            <a:r>
              <a:rPr lang="en-US" sz="4000" dirty="0">
                <a:solidFill>
                  <a:srgbClr val="92D050"/>
                </a:solidFill>
              </a:rPr>
              <a:t> lesson!)</a:t>
            </a:r>
          </a:p>
        </p:txBody>
      </p:sp>
    </p:spTree>
    <p:extLst>
      <p:ext uri="{BB962C8B-B14F-4D97-AF65-F5344CB8AC3E}">
        <p14:creationId xmlns:p14="http://schemas.microsoft.com/office/powerpoint/2010/main" val="134582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803" y="18999"/>
            <a:ext cx="6251626" cy="814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58757" y="584398"/>
              <a:ext cx="197640" cy="45360"/>
            </p14:xfrm>
          </p:contentPart>
        </mc:Choice>
        <mc:Fallback xmlns="">
          <p:pic>
            <p:nvPicPr>
              <p:cNvPr id="2" name="Ink 1"/>
              <p:cNvPicPr/>
              <p:nvPr/>
            </p:nvPicPr>
            <p:blipFill>
              <a:blip r:embed="rId4"/>
              <a:stretch>
                <a:fillRect/>
              </a:stretch>
            </p:blipFill>
            <p:spPr>
              <a:xfrm>
                <a:off x="6886757" y="440398"/>
                <a:ext cx="34128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865967" y="3574133"/>
              <a:ext cx="1544608" cy="121975"/>
            </p14:xfrm>
          </p:contentPart>
        </mc:Choice>
        <mc:Fallback xmlns="">
          <p:pic>
            <p:nvPicPr>
              <p:cNvPr id="3" name="Ink 2"/>
              <p:cNvPicPr/>
              <p:nvPr/>
            </p:nvPicPr>
            <p:blipFill>
              <a:blip r:embed="rId6"/>
              <a:stretch>
                <a:fillRect/>
              </a:stretch>
            </p:blipFill>
            <p:spPr>
              <a:xfrm>
                <a:off x="6793957" y="3429784"/>
                <a:ext cx="1688267" cy="410312"/>
              </a:xfrm>
              <a:prstGeom prst="rect">
                <a:avLst/>
              </a:prstGeom>
            </p:spPr>
          </p:pic>
        </mc:Fallback>
      </mc:AlternateContent>
      <p:sp>
        <p:nvSpPr>
          <p:cNvPr id="6" name="Date Placeholder 5">
            <a:extLst>
              <a:ext uri="{FF2B5EF4-FFF2-40B4-BE49-F238E27FC236}">
                <a16:creationId xmlns:a16="http://schemas.microsoft.com/office/drawing/2014/main" id="{20156CB2-851C-4C15-959B-BC5DAA8385E2}"/>
              </a:ext>
            </a:extLst>
          </p:cNvPr>
          <p:cNvSpPr>
            <a:spLocks noGrp="1"/>
          </p:cNvSpPr>
          <p:nvPr>
            <p:ph type="dt" sz="half" idx="10"/>
          </p:nvPr>
        </p:nvSpPr>
        <p:spPr/>
        <p:txBody>
          <a:bodyPr/>
          <a:lstStyle/>
          <a:p>
            <a:fld id="{303BD89D-172B-47E2-9879-437F31CAE7A2}" type="datetime12">
              <a:rPr lang="en-US" smtClean="0"/>
              <a:t>11:11 AM</a:t>
            </a:fld>
            <a:endParaRPr lang="en-US" dirty="0"/>
          </a:p>
        </p:txBody>
      </p:sp>
      <p:sp>
        <p:nvSpPr>
          <p:cNvPr id="10" name="Slide Number Placeholder 9">
            <a:extLst>
              <a:ext uri="{FF2B5EF4-FFF2-40B4-BE49-F238E27FC236}">
                <a16:creationId xmlns:a16="http://schemas.microsoft.com/office/drawing/2014/main" id="{12173B07-3A31-4D8A-8A1B-4D46261A3AF1}"/>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
        <p:nvSpPr>
          <p:cNvPr id="7" name="TextBox 6">
            <a:extLst>
              <a:ext uri="{FF2B5EF4-FFF2-40B4-BE49-F238E27FC236}">
                <a16:creationId xmlns:a16="http://schemas.microsoft.com/office/drawing/2014/main" id="{1C0C4A6A-DB0A-4528-94D8-147ACD8A175A}"/>
              </a:ext>
            </a:extLst>
          </p:cNvPr>
          <p:cNvSpPr txBox="1"/>
          <p:nvPr/>
        </p:nvSpPr>
        <p:spPr>
          <a:xfrm rot="20385042">
            <a:off x="1299028" y="2518913"/>
            <a:ext cx="4238592" cy="1938992"/>
          </a:xfrm>
          <a:prstGeom prst="rect">
            <a:avLst/>
          </a:prstGeom>
          <a:noFill/>
        </p:spPr>
        <p:txBody>
          <a:bodyPr wrap="square" rtlCol="0">
            <a:spAutoFit/>
          </a:bodyPr>
          <a:lstStyle/>
          <a:p>
            <a:pPr algn="ctr"/>
            <a:r>
              <a:rPr lang="en-US" sz="4000" dirty="0">
                <a:solidFill>
                  <a:srgbClr val="92D050"/>
                </a:solidFill>
              </a:rPr>
              <a:t>Going deeper into </a:t>
            </a:r>
            <a:r>
              <a:rPr lang="en-US" sz="4000" i="1" dirty="0">
                <a:solidFill>
                  <a:srgbClr val="92D050"/>
                </a:solidFill>
              </a:rPr>
              <a:t>Cause and Effect</a:t>
            </a:r>
            <a:br>
              <a:rPr lang="en-US" sz="4000" i="1" dirty="0">
                <a:solidFill>
                  <a:srgbClr val="92D050"/>
                </a:solidFill>
              </a:rPr>
            </a:br>
            <a:r>
              <a:rPr lang="en-US" sz="4000" dirty="0">
                <a:solidFill>
                  <a:srgbClr val="92D050"/>
                </a:solidFill>
              </a:rPr>
              <a:t>of Emotions…</a:t>
            </a:r>
          </a:p>
        </p:txBody>
      </p:sp>
      <p:pic>
        <p:nvPicPr>
          <p:cNvPr id="8" name="Graphic 7" descr="Arrow: Slight curve">
            <a:extLst>
              <a:ext uri="{FF2B5EF4-FFF2-40B4-BE49-F238E27FC236}">
                <a16:creationId xmlns:a16="http://schemas.microsoft.com/office/drawing/2014/main" id="{658B7186-E896-4804-ADB6-414487E30B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8015" y="3867472"/>
            <a:ext cx="539719" cy="539719"/>
          </a:xfrm>
          <a:prstGeom prst="rect">
            <a:avLst/>
          </a:prstGeom>
        </p:spPr>
      </p:pic>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5577D34-AB25-494A-B024-6C30D282F699}"/>
                  </a:ext>
                </a:extLst>
              </p14:cNvPr>
              <p14:cNvContentPartPr/>
              <p14:nvPr/>
            </p14:nvContentPartPr>
            <p14:xfrm>
              <a:off x="10027320" y="588560"/>
              <a:ext cx="1939680" cy="42120"/>
            </p14:xfrm>
          </p:contentPart>
        </mc:Choice>
        <mc:Fallback xmlns="">
          <p:pic>
            <p:nvPicPr>
              <p:cNvPr id="5" name="Ink 4">
                <a:extLst>
                  <a:ext uri="{FF2B5EF4-FFF2-40B4-BE49-F238E27FC236}">
                    <a16:creationId xmlns:a16="http://schemas.microsoft.com/office/drawing/2014/main" id="{95577D34-AB25-494A-B024-6C30D282F699}"/>
                  </a:ext>
                </a:extLst>
              </p:cNvPr>
              <p:cNvPicPr/>
              <p:nvPr/>
            </p:nvPicPr>
            <p:blipFill>
              <a:blip r:embed="rId10"/>
              <a:stretch>
                <a:fillRect/>
              </a:stretch>
            </p:blipFill>
            <p:spPr>
              <a:xfrm>
                <a:off x="9955320" y="444920"/>
                <a:ext cx="208332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366427B-EB1F-41E8-A2C0-9EA3026A0D2D}"/>
                  </a:ext>
                </a:extLst>
              </p14:cNvPr>
              <p14:cNvContentPartPr/>
              <p14:nvPr/>
            </p14:nvContentPartPr>
            <p14:xfrm>
              <a:off x="6918360" y="760640"/>
              <a:ext cx="4378680" cy="82800"/>
            </p14:xfrm>
          </p:contentPart>
        </mc:Choice>
        <mc:Fallback xmlns="">
          <p:pic>
            <p:nvPicPr>
              <p:cNvPr id="9" name="Ink 8">
                <a:extLst>
                  <a:ext uri="{FF2B5EF4-FFF2-40B4-BE49-F238E27FC236}">
                    <a16:creationId xmlns:a16="http://schemas.microsoft.com/office/drawing/2014/main" id="{6366427B-EB1F-41E8-A2C0-9EA3026A0D2D}"/>
                  </a:ext>
                </a:extLst>
              </p:cNvPr>
              <p:cNvPicPr/>
              <p:nvPr/>
            </p:nvPicPr>
            <p:blipFill>
              <a:blip r:embed="rId12"/>
              <a:stretch>
                <a:fillRect/>
              </a:stretch>
            </p:blipFill>
            <p:spPr>
              <a:xfrm>
                <a:off x="6864720" y="652640"/>
                <a:ext cx="448632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09F8263C-275D-4D44-9917-6E6F081954B0}"/>
                  </a:ext>
                </a:extLst>
              </p14:cNvPr>
              <p14:cNvContentPartPr/>
              <p14:nvPr/>
            </p14:nvContentPartPr>
            <p14:xfrm>
              <a:off x="8432160" y="3565400"/>
              <a:ext cx="3221280" cy="104760"/>
            </p14:xfrm>
          </p:contentPart>
        </mc:Choice>
        <mc:Fallback xmlns="">
          <p:pic>
            <p:nvPicPr>
              <p:cNvPr id="11" name="Ink 10">
                <a:extLst>
                  <a:ext uri="{FF2B5EF4-FFF2-40B4-BE49-F238E27FC236}">
                    <a16:creationId xmlns:a16="http://schemas.microsoft.com/office/drawing/2014/main" id="{09F8263C-275D-4D44-9917-6E6F081954B0}"/>
                  </a:ext>
                </a:extLst>
              </p:cNvPr>
              <p:cNvPicPr/>
              <p:nvPr/>
            </p:nvPicPr>
            <p:blipFill>
              <a:blip r:embed="rId14"/>
              <a:stretch>
                <a:fillRect/>
              </a:stretch>
            </p:blipFill>
            <p:spPr>
              <a:xfrm>
                <a:off x="8378520" y="3457760"/>
                <a:ext cx="33289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7AACF754-3869-48FC-9F82-E65A7BDFF606}"/>
                  </a:ext>
                </a:extLst>
              </p14:cNvPr>
              <p14:cNvContentPartPr/>
              <p14:nvPr/>
            </p14:nvContentPartPr>
            <p14:xfrm>
              <a:off x="8188800" y="3667640"/>
              <a:ext cx="726120" cy="21600"/>
            </p14:xfrm>
          </p:contentPart>
        </mc:Choice>
        <mc:Fallback xmlns="">
          <p:pic>
            <p:nvPicPr>
              <p:cNvPr id="12" name="Ink 11">
                <a:extLst>
                  <a:ext uri="{FF2B5EF4-FFF2-40B4-BE49-F238E27FC236}">
                    <a16:creationId xmlns:a16="http://schemas.microsoft.com/office/drawing/2014/main" id="{7AACF754-3869-48FC-9F82-E65A7BDFF606}"/>
                  </a:ext>
                </a:extLst>
              </p:cNvPr>
              <p:cNvPicPr/>
              <p:nvPr/>
            </p:nvPicPr>
            <p:blipFill>
              <a:blip r:embed="rId16"/>
              <a:stretch>
                <a:fillRect/>
              </a:stretch>
            </p:blipFill>
            <p:spPr>
              <a:xfrm>
                <a:off x="8134800" y="3559640"/>
                <a:ext cx="8337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D11EF450-988E-4CD8-B46B-3DD75E84F06E}"/>
                  </a:ext>
                </a:extLst>
              </p14:cNvPr>
              <p14:cNvContentPartPr/>
              <p14:nvPr/>
            </p14:nvContentPartPr>
            <p14:xfrm>
              <a:off x="6875520" y="3778880"/>
              <a:ext cx="2642760" cy="41760"/>
            </p14:xfrm>
          </p:contentPart>
        </mc:Choice>
        <mc:Fallback xmlns="">
          <p:pic>
            <p:nvPicPr>
              <p:cNvPr id="13" name="Ink 12">
                <a:extLst>
                  <a:ext uri="{FF2B5EF4-FFF2-40B4-BE49-F238E27FC236}">
                    <a16:creationId xmlns:a16="http://schemas.microsoft.com/office/drawing/2014/main" id="{D11EF450-988E-4CD8-B46B-3DD75E84F06E}"/>
                  </a:ext>
                </a:extLst>
              </p:cNvPr>
              <p:cNvPicPr/>
              <p:nvPr/>
            </p:nvPicPr>
            <p:blipFill>
              <a:blip r:embed="rId18"/>
              <a:stretch>
                <a:fillRect/>
              </a:stretch>
            </p:blipFill>
            <p:spPr>
              <a:xfrm>
                <a:off x="6821880" y="3671240"/>
                <a:ext cx="2750400" cy="257400"/>
              </a:xfrm>
              <a:prstGeom prst="rect">
                <a:avLst/>
              </a:prstGeom>
            </p:spPr>
          </p:pic>
        </mc:Fallback>
      </mc:AlternateContent>
    </p:spTree>
    <p:extLst>
      <p:ext uri="{BB962C8B-B14F-4D97-AF65-F5344CB8AC3E}">
        <p14:creationId xmlns:p14="http://schemas.microsoft.com/office/powerpoint/2010/main" val="365710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155" y="15122"/>
            <a:ext cx="6146005" cy="801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52750" y="605668"/>
              <a:ext cx="394560" cy="360"/>
            </p14:xfrm>
          </p:contentPart>
        </mc:Choice>
        <mc:Fallback xmlns="">
          <p:pic>
            <p:nvPicPr>
              <p:cNvPr id="2" name="Ink 1"/>
              <p:cNvPicPr/>
              <p:nvPr/>
            </p:nvPicPr>
            <p:blipFill>
              <a:blip r:embed="rId4"/>
              <a:stretch>
                <a:fillRect/>
              </a:stretch>
            </p:blipFill>
            <p:spPr>
              <a:xfrm>
                <a:off x="6880750" y="461668"/>
                <a:ext cx="5382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979570" y="4026899"/>
              <a:ext cx="340920" cy="13320"/>
            </p14:xfrm>
          </p:contentPart>
        </mc:Choice>
        <mc:Fallback xmlns="">
          <p:pic>
            <p:nvPicPr>
              <p:cNvPr id="3" name="Ink 2"/>
              <p:cNvPicPr/>
              <p:nvPr/>
            </p:nvPicPr>
            <p:blipFill>
              <a:blip r:embed="rId6"/>
              <a:stretch>
                <a:fillRect/>
              </a:stretch>
            </p:blipFill>
            <p:spPr>
              <a:xfrm>
                <a:off x="6907570" y="3882899"/>
                <a:ext cx="484560" cy="300960"/>
              </a:xfrm>
              <a:prstGeom prst="rect">
                <a:avLst/>
              </a:prstGeom>
            </p:spPr>
          </p:pic>
        </mc:Fallback>
      </mc:AlternateContent>
      <p:sp>
        <p:nvSpPr>
          <p:cNvPr id="6" name="Date Placeholder 5">
            <a:extLst>
              <a:ext uri="{FF2B5EF4-FFF2-40B4-BE49-F238E27FC236}">
                <a16:creationId xmlns:a16="http://schemas.microsoft.com/office/drawing/2014/main" id="{F7A8BF59-5F02-4D9A-AF87-1B5CE07CFF10}"/>
              </a:ext>
            </a:extLst>
          </p:cNvPr>
          <p:cNvSpPr>
            <a:spLocks noGrp="1"/>
          </p:cNvSpPr>
          <p:nvPr>
            <p:ph type="dt" sz="half" idx="10"/>
          </p:nvPr>
        </p:nvSpPr>
        <p:spPr/>
        <p:txBody>
          <a:bodyPr/>
          <a:lstStyle/>
          <a:p>
            <a:fld id="{8A6FCC9C-9EAE-418E-9235-AEDEF8018630}" type="datetime12">
              <a:rPr lang="en-US" smtClean="0"/>
              <a:t>11:11 AM</a:t>
            </a:fld>
            <a:endParaRPr lang="en-US" dirty="0"/>
          </a:p>
        </p:txBody>
      </p:sp>
      <p:sp>
        <p:nvSpPr>
          <p:cNvPr id="10" name="Slide Number Placeholder 9">
            <a:extLst>
              <a:ext uri="{FF2B5EF4-FFF2-40B4-BE49-F238E27FC236}">
                <a16:creationId xmlns:a16="http://schemas.microsoft.com/office/drawing/2014/main" id="{6DCB383A-4B2B-4879-898A-B6B894B74BEB}"/>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
        <p:nvSpPr>
          <p:cNvPr id="7" name="TextBox 6">
            <a:extLst>
              <a:ext uri="{FF2B5EF4-FFF2-40B4-BE49-F238E27FC236}">
                <a16:creationId xmlns:a16="http://schemas.microsoft.com/office/drawing/2014/main" id="{FFAED20D-40F0-41F9-ABFB-0BCD58650967}"/>
              </a:ext>
            </a:extLst>
          </p:cNvPr>
          <p:cNvSpPr txBox="1"/>
          <p:nvPr/>
        </p:nvSpPr>
        <p:spPr>
          <a:xfrm rot="20385042">
            <a:off x="1299028" y="2518913"/>
            <a:ext cx="4238592" cy="1938992"/>
          </a:xfrm>
          <a:prstGeom prst="rect">
            <a:avLst/>
          </a:prstGeom>
          <a:noFill/>
        </p:spPr>
        <p:txBody>
          <a:bodyPr wrap="square" rtlCol="0">
            <a:spAutoFit/>
          </a:bodyPr>
          <a:lstStyle/>
          <a:p>
            <a:pPr algn="ctr"/>
            <a:r>
              <a:rPr lang="en-US" sz="4000" dirty="0">
                <a:solidFill>
                  <a:srgbClr val="92D050"/>
                </a:solidFill>
              </a:rPr>
              <a:t>Going deeper into </a:t>
            </a:r>
            <a:r>
              <a:rPr lang="en-US" sz="4000" i="1" dirty="0">
                <a:solidFill>
                  <a:srgbClr val="92D050"/>
                </a:solidFill>
              </a:rPr>
              <a:t>Cause and Effect</a:t>
            </a:r>
            <a:br>
              <a:rPr lang="en-US" sz="4000" i="1" dirty="0">
                <a:solidFill>
                  <a:srgbClr val="92D050"/>
                </a:solidFill>
              </a:rPr>
            </a:br>
            <a:r>
              <a:rPr lang="en-US" sz="4000" dirty="0">
                <a:solidFill>
                  <a:srgbClr val="92D050"/>
                </a:solidFill>
              </a:rPr>
              <a:t>of Emotions…</a:t>
            </a:r>
          </a:p>
        </p:txBody>
      </p:sp>
      <p:pic>
        <p:nvPicPr>
          <p:cNvPr id="8" name="Graphic 7" descr="Arrow: Slight curve">
            <a:extLst>
              <a:ext uri="{FF2B5EF4-FFF2-40B4-BE49-F238E27FC236}">
                <a16:creationId xmlns:a16="http://schemas.microsoft.com/office/drawing/2014/main" id="{A140224D-9016-4D1C-A200-DCFF8CDD5D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8015" y="3867472"/>
            <a:ext cx="539719" cy="539719"/>
          </a:xfrm>
          <a:prstGeom prst="rect">
            <a:avLst/>
          </a:prstGeom>
        </p:spPr>
      </p:pic>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CD129B2B-B935-4ABD-9AA7-C88564A49500}"/>
                  </a:ext>
                </a:extLst>
              </p14:cNvPr>
              <p14:cNvContentPartPr/>
              <p14:nvPr/>
            </p14:nvContentPartPr>
            <p14:xfrm>
              <a:off x="7167840" y="497120"/>
              <a:ext cx="3053160" cy="62640"/>
            </p14:xfrm>
          </p:contentPart>
        </mc:Choice>
        <mc:Fallback xmlns="">
          <p:pic>
            <p:nvPicPr>
              <p:cNvPr id="4" name="Ink 3">
                <a:extLst>
                  <a:ext uri="{FF2B5EF4-FFF2-40B4-BE49-F238E27FC236}">
                    <a16:creationId xmlns:a16="http://schemas.microsoft.com/office/drawing/2014/main" id="{CD129B2B-B935-4ABD-9AA7-C88564A49500}"/>
                  </a:ext>
                </a:extLst>
              </p:cNvPr>
              <p:cNvPicPr/>
              <p:nvPr/>
            </p:nvPicPr>
            <p:blipFill>
              <a:blip r:embed="rId10"/>
              <a:stretch>
                <a:fillRect/>
              </a:stretch>
            </p:blipFill>
            <p:spPr>
              <a:xfrm>
                <a:off x="7114200" y="389480"/>
                <a:ext cx="316080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69965041-6EA4-46B2-B780-3963D932F2BA}"/>
                  </a:ext>
                </a:extLst>
              </p14:cNvPr>
              <p14:cNvContentPartPr/>
              <p14:nvPr/>
            </p14:nvContentPartPr>
            <p14:xfrm>
              <a:off x="10210200" y="547880"/>
              <a:ext cx="1553760" cy="52200"/>
            </p14:xfrm>
          </p:contentPart>
        </mc:Choice>
        <mc:Fallback xmlns="">
          <p:pic>
            <p:nvPicPr>
              <p:cNvPr id="5" name="Ink 4">
                <a:extLst>
                  <a:ext uri="{FF2B5EF4-FFF2-40B4-BE49-F238E27FC236}">
                    <a16:creationId xmlns:a16="http://schemas.microsoft.com/office/drawing/2014/main" id="{69965041-6EA4-46B2-B780-3963D932F2BA}"/>
                  </a:ext>
                </a:extLst>
              </p:cNvPr>
              <p:cNvPicPr/>
              <p:nvPr/>
            </p:nvPicPr>
            <p:blipFill>
              <a:blip r:embed="rId12"/>
              <a:stretch>
                <a:fillRect/>
              </a:stretch>
            </p:blipFill>
            <p:spPr>
              <a:xfrm>
                <a:off x="10156200" y="439880"/>
                <a:ext cx="16614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8AE722A-D09A-4721-9925-D7F4E7306B94}"/>
                  </a:ext>
                </a:extLst>
              </p14:cNvPr>
              <p14:cNvContentPartPr/>
              <p14:nvPr/>
            </p14:nvContentPartPr>
            <p14:xfrm>
              <a:off x="6897840" y="1786280"/>
              <a:ext cx="1765800" cy="12240"/>
            </p14:xfrm>
          </p:contentPart>
        </mc:Choice>
        <mc:Fallback xmlns="">
          <p:pic>
            <p:nvPicPr>
              <p:cNvPr id="9" name="Ink 8">
                <a:extLst>
                  <a:ext uri="{FF2B5EF4-FFF2-40B4-BE49-F238E27FC236}">
                    <a16:creationId xmlns:a16="http://schemas.microsoft.com/office/drawing/2014/main" id="{28AE722A-D09A-4721-9925-D7F4E7306B94}"/>
                  </a:ext>
                </a:extLst>
              </p:cNvPr>
              <p:cNvPicPr/>
              <p:nvPr/>
            </p:nvPicPr>
            <p:blipFill>
              <a:blip r:embed="rId14"/>
              <a:stretch>
                <a:fillRect/>
              </a:stretch>
            </p:blipFill>
            <p:spPr>
              <a:xfrm>
                <a:off x="6843840" y="1678640"/>
                <a:ext cx="187344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A5748E21-A56C-4BE1-8C16-822DCE28804D}"/>
                  </a:ext>
                </a:extLst>
              </p14:cNvPr>
              <p14:cNvContentPartPr/>
              <p14:nvPr/>
            </p14:nvContentPartPr>
            <p14:xfrm>
              <a:off x="6999720" y="2671520"/>
              <a:ext cx="4093560" cy="83880"/>
            </p14:xfrm>
          </p:contentPart>
        </mc:Choice>
        <mc:Fallback xmlns="">
          <p:pic>
            <p:nvPicPr>
              <p:cNvPr id="11" name="Ink 10">
                <a:extLst>
                  <a:ext uri="{FF2B5EF4-FFF2-40B4-BE49-F238E27FC236}">
                    <a16:creationId xmlns:a16="http://schemas.microsoft.com/office/drawing/2014/main" id="{A5748E21-A56C-4BE1-8C16-822DCE28804D}"/>
                  </a:ext>
                </a:extLst>
              </p:cNvPr>
              <p:cNvPicPr/>
              <p:nvPr/>
            </p:nvPicPr>
            <p:blipFill>
              <a:blip r:embed="rId16"/>
              <a:stretch>
                <a:fillRect/>
              </a:stretch>
            </p:blipFill>
            <p:spPr>
              <a:xfrm>
                <a:off x="6946080" y="2563520"/>
                <a:ext cx="420120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B0E9E249-BFA3-409E-8E59-E1C5D7494C64}"/>
                  </a:ext>
                </a:extLst>
              </p14:cNvPr>
              <p14:cNvContentPartPr/>
              <p14:nvPr/>
            </p14:nvContentPartPr>
            <p14:xfrm>
              <a:off x="9641040" y="4286840"/>
              <a:ext cx="2332080" cy="10800"/>
            </p14:xfrm>
          </p:contentPart>
        </mc:Choice>
        <mc:Fallback xmlns="">
          <p:pic>
            <p:nvPicPr>
              <p:cNvPr id="12" name="Ink 11">
                <a:extLst>
                  <a:ext uri="{FF2B5EF4-FFF2-40B4-BE49-F238E27FC236}">
                    <a16:creationId xmlns:a16="http://schemas.microsoft.com/office/drawing/2014/main" id="{B0E9E249-BFA3-409E-8E59-E1C5D7494C64}"/>
                  </a:ext>
                </a:extLst>
              </p:cNvPr>
              <p:cNvPicPr/>
              <p:nvPr/>
            </p:nvPicPr>
            <p:blipFill>
              <a:blip r:embed="rId18"/>
              <a:stretch>
                <a:fillRect/>
              </a:stretch>
            </p:blipFill>
            <p:spPr>
              <a:xfrm>
                <a:off x="9587040" y="4179200"/>
                <a:ext cx="24397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F3A106E6-2EA3-43C5-892E-3D2ECE875CC9}"/>
                  </a:ext>
                </a:extLst>
              </p14:cNvPr>
              <p14:cNvContentPartPr/>
              <p14:nvPr/>
            </p14:nvContentPartPr>
            <p14:xfrm>
              <a:off x="6938520" y="4266680"/>
              <a:ext cx="2709000" cy="62640"/>
            </p14:xfrm>
          </p:contentPart>
        </mc:Choice>
        <mc:Fallback xmlns="">
          <p:pic>
            <p:nvPicPr>
              <p:cNvPr id="13" name="Ink 12">
                <a:extLst>
                  <a:ext uri="{FF2B5EF4-FFF2-40B4-BE49-F238E27FC236}">
                    <a16:creationId xmlns:a16="http://schemas.microsoft.com/office/drawing/2014/main" id="{F3A106E6-2EA3-43C5-892E-3D2ECE875CC9}"/>
                  </a:ext>
                </a:extLst>
              </p:cNvPr>
              <p:cNvPicPr/>
              <p:nvPr/>
            </p:nvPicPr>
            <p:blipFill>
              <a:blip r:embed="rId20"/>
              <a:stretch>
                <a:fillRect/>
              </a:stretch>
            </p:blipFill>
            <p:spPr>
              <a:xfrm>
                <a:off x="6884520" y="4158680"/>
                <a:ext cx="2816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7708A1DC-F8AD-441B-8003-004C1FC4C159}"/>
                  </a:ext>
                </a:extLst>
              </p14:cNvPr>
              <p14:cNvContentPartPr/>
              <p14:nvPr/>
            </p14:nvContentPartPr>
            <p14:xfrm>
              <a:off x="6887760" y="4398080"/>
              <a:ext cx="2270160" cy="31680"/>
            </p14:xfrm>
          </p:contentPart>
        </mc:Choice>
        <mc:Fallback xmlns="">
          <p:pic>
            <p:nvPicPr>
              <p:cNvPr id="14" name="Ink 13">
                <a:extLst>
                  <a:ext uri="{FF2B5EF4-FFF2-40B4-BE49-F238E27FC236}">
                    <a16:creationId xmlns:a16="http://schemas.microsoft.com/office/drawing/2014/main" id="{7708A1DC-F8AD-441B-8003-004C1FC4C159}"/>
                  </a:ext>
                </a:extLst>
              </p:cNvPr>
              <p:cNvPicPr/>
              <p:nvPr/>
            </p:nvPicPr>
            <p:blipFill>
              <a:blip r:embed="rId22"/>
              <a:stretch>
                <a:fillRect/>
              </a:stretch>
            </p:blipFill>
            <p:spPr>
              <a:xfrm>
                <a:off x="6833760" y="4290080"/>
                <a:ext cx="237780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F8847659-826F-488C-B0F5-6D21BE42F124}"/>
                  </a:ext>
                </a:extLst>
              </p14:cNvPr>
              <p14:cNvContentPartPr/>
              <p14:nvPr/>
            </p14:nvContentPartPr>
            <p14:xfrm>
              <a:off x="9143160" y="4438760"/>
              <a:ext cx="2793240" cy="41760"/>
            </p14:xfrm>
          </p:contentPart>
        </mc:Choice>
        <mc:Fallback xmlns="">
          <p:pic>
            <p:nvPicPr>
              <p:cNvPr id="15" name="Ink 14">
                <a:extLst>
                  <a:ext uri="{FF2B5EF4-FFF2-40B4-BE49-F238E27FC236}">
                    <a16:creationId xmlns:a16="http://schemas.microsoft.com/office/drawing/2014/main" id="{F8847659-826F-488C-B0F5-6D21BE42F124}"/>
                  </a:ext>
                </a:extLst>
              </p:cNvPr>
              <p:cNvPicPr/>
              <p:nvPr/>
            </p:nvPicPr>
            <p:blipFill>
              <a:blip r:embed="rId24"/>
              <a:stretch>
                <a:fillRect/>
              </a:stretch>
            </p:blipFill>
            <p:spPr>
              <a:xfrm>
                <a:off x="9089520" y="4331120"/>
                <a:ext cx="29008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9B6144BB-E6A9-4174-A3E9-5B51C78E08FE}"/>
                  </a:ext>
                </a:extLst>
              </p14:cNvPr>
              <p14:cNvContentPartPr/>
              <p14:nvPr/>
            </p14:nvContentPartPr>
            <p14:xfrm>
              <a:off x="6928440" y="4611560"/>
              <a:ext cx="1473840" cy="20880"/>
            </p14:xfrm>
          </p:contentPart>
        </mc:Choice>
        <mc:Fallback xmlns="">
          <p:pic>
            <p:nvPicPr>
              <p:cNvPr id="16" name="Ink 15">
                <a:extLst>
                  <a:ext uri="{FF2B5EF4-FFF2-40B4-BE49-F238E27FC236}">
                    <a16:creationId xmlns:a16="http://schemas.microsoft.com/office/drawing/2014/main" id="{9B6144BB-E6A9-4174-A3E9-5B51C78E08FE}"/>
                  </a:ext>
                </a:extLst>
              </p:cNvPr>
              <p:cNvPicPr/>
              <p:nvPr/>
            </p:nvPicPr>
            <p:blipFill>
              <a:blip r:embed="rId26"/>
              <a:stretch>
                <a:fillRect/>
              </a:stretch>
            </p:blipFill>
            <p:spPr>
              <a:xfrm>
                <a:off x="6874440" y="4503920"/>
                <a:ext cx="1581480" cy="236520"/>
              </a:xfrm>
              <a:prstGeom prst="rect">
                <a:avLst/>
              </a:prstGeom>
            </p:spPr>
          </p:pic>
        </mc:Fallback>
      </mc:AlternateContent>
    </p:spTree>
    <p:extLst>
      <p:ext uri="{BB962C8B-B14F-4D97-AF65-F5344CB8AC3E}">
        <p14:creationId xmlns:p14="http://schemas.microsoft.com/office/powerpoint/2010/main" val="3900971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124" y="0"/>
            <a:ext cx="6294362" cy="821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63150" y="517853"/>
              <a:ext cx="269280" cy="55080"/>
            </p14:xfrm>
          </p:contentPart>
        </mc:Choice>
        <mc:Fallback xmlns="">
          <p:pic>
            <p:nvPicPr>
              <p:cNvPr id="2" name="Ink 1"/>
              <p:cNvPicPr/>
              <p:nvPr/>
            </p:nvPicPr>
            <p:blipFill>
              <a:blip r:embed="rId4"/>
              <a:stretch>
                <a:fillRect/>
              </a:stretch>
            </p:blipFill>
            <p:spPr>
              <a:xfrm>
                <a:off x="6891150" y="373853"/>
                <a:ext cx="41292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936510" y="3706193"/>
              <a:ext cx="591840" cy="360"/>
            </p14:xfrm>
          </p:contentPart>
        </mc:Choice>
        <mc:Fallback xmlns="">
          <p:pic>
            <p:nvPicPr>
              <p:cNvPr id="3" name="Ink 2"/>
              <p:cNvPicPr/>
              <p:nvPr/>
            </p:nvPicPr>
            <p:blipFill>
              <a:blip r:embed="rId6"/>
              <a:stretch>
                <a:fillRect/>
              </a:stretch>
            </p:blipFill>
            <p:spPr>
              <a:xfrm>
                <a:off x="6864510" y="3562193"/>
                <a:ext cx="735480" cy="288000"/>
              </a:xfrm>
              <a:prstGeom prst="rect">
                <a:avLst/>
              </a:prstGeom>
            </p:spPr>
          </p:pic>
        </mc:Fallback>
      </mc:AlternateContent>
      <p:sp>
        <p:nvSpPr>
          <p:cNvPr id="6" name="Date Placeholder 5">
            <a:extLst>
              <a:ext uri="{FF2B5EF4-FFF2-40B4-BE49-F238E27FC236}">
                <a16:creationId xmlns:a16="http://schemas.microsoft.com/office/drawing/2014/main" id="{9FA9B21A-4D9E-4F36-8915-C7F1AFB9341F}"/>
              </a:ext>
            </a:extLst>
          </p:cNvPr>
          <p:cNvSpPr>
            <a:spLocks noGrp="1"/>
          </p:cNvSpPr>
          <p:nvPr>
            <p:ph type="dt" sz="half" idx="10"/>
          </p:nvPr>
        </p:nvSpPr>
        <p:spPr/>
        <p:txBody>
          <a:bodyPr/>
          <a:lstStyle/>
          <a:p>
            <a:fld id="{5E34EE17-0C8F-4F1C-80F3-0ADB793044DD}" type="datetime12">
              <a:rPr lang="en-US" smtClean="0"/>
              <a:t>11:11 AM</a:t>
            </a:fld>
            <a:endParaRPr lang="en-US" dirty="0"/>
          </a:p>
        </p:txBody>
      </p:sp>
      <p:sp>
        <p:nvSpPr>
          <p:cNvPr id="10" name="Slide Number Placeholder 9">
            <a:extLst>
              <a:ext uri="{FF2B5EF4-FFF2-40B4-BE49-F238E27FC236}">
                <a16:creationId xmlns:a16="http://schemas.microsoft.com/office/drawing/2014/main" id="{D7EE7EEF-2089-430F-A537-0436596B0BFF}"/>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
        <p:nvSpPr>
          <p:cNvPr id="7" name="TextBox 6">
            <a:extLst>
              <a:ext uri="{FF2B5EF4-FFF2-40B4-BE49-F238E27FC236}">
                <a16:creationId xmlns:a16="http://schemas.microsoft.com/office/drawing/2014/main" id="{FBD822D0-0381-4884-BB98-6F79A8F557B4}"/>
              </a:ext>
            </a:extLst>
          </p:cNvPr>
          <p:cNvSpPr txBox="1"/>
          <p:nvPr/>
        </p:nvSpPr>
        <p:spPr>
          <a:xfrm rot="20385042">
            <a:off x="1127130" y="2281161"/>
            <a:ext cx="4238592" cy="1938992"/>
          </a:xfrm>
          <a:prstGeom prst="rect">
            <a:avLst/>
          </a:prstGeom>
          <a:noFill/>
        </p:spPr>
        <p:txBody>
          <a:bodyPr wrap="square" rtlCol="0">
            <a:spAutoFit/>
          </a:bodyPr>
          <a:lstStyle/>
          <a:p>
            <a:pPr algn="ctr"/>
            <a:r>
              <a:rPr lang="en-US" sz="4000" dirty="0">
                <a:solidFill>
                  <a:srgbClr val="92D050"/>
                </a:solidFill>
              </a:rPr>
              <a:t>Going deeper into </a:t>
            </a:r>
            <a:r>
              <a:rPr lang="en-US" sz="4000" i="1" dirty="0">
                <a:solidFill>
                  <a:srgbClr val="92D050"/>
                </a:solidFill>
              </a:rPr>
              <a:t>Cause and Effect</a:t>
            </a:r>
            <a:br>
              <a:rPr lang="en-US" sz="4000" i="1" dirty="0">
                <a:solidFill>
                  <a:srgbClr val="92D050"/>
                </a:solidFill>
              </a:rPr>
            </a:br>
            <a:r>
              <a:rPr lang="en-US" sz="4000" dirty="0">
                <a:solidFill>
                  <a:srgbClr val="92D050"/>
                </a:solidFill>
              </a:rPr>
              <a:t>of Emotions…</a:t>
            </a:r>
          </a:p>
        </p:txBody>
      </p:sp>
      <p:pic>
        <p:nvPicPr>
          <p:cNvPr id="8" name="Graphic 7" descr="Arrow: Slight curve">
            <a:extLst>
              <a:ext uri="{FF2B5EF4-FFF2-40B4-BE49-F238E27FC236}">
                <a16:creationId xmlns:a16="http://schemas.microsoft.com/office/drawing/2014/main" id="{F170D5A9-D885-4775-9B94-5AE20E9DEE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8015" y="3867472"/>
            <a:ext cx="539719" cy="539719"/>
          </a:xfrm>
          <a:prstGeom prst="rect">
            <a:avLst/>
          </a:prstGeom>
        </p:spPr>
      </p:pic>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27E4124B-52E7-463F-B747-01368972AC7C}"/>
                  </a:ext>
                </a:extLst>
              </p14:cNvPr>
              <p14:cNvContentPartPr/>
              <p14:nvPr/>
            </p14:nvContentPartPr>
            <p14:xfrm>
              <a:off x="7213200" y="578840"/>
              <a:ext cx="2518560" cy="360"/>
            </p14:xfrm>
          </p:contentPart>
        </mc:Choice>
        <mc:Fallback xmlns="">
          <p:pic>
            <p:nvPicPr>
              <p:cNvPr id="4" name="Ink 3">
                <a:extLst>
                  <a:ext uri="{FF2B5EF4-FFF2-40B4-BE49-F238E27FC236}">
                    <a16:creationId xmlns:a16="http://schemas.microsoft.com/office/drawing/2014/main" id="{27E4124B-52E7-463F-B747-01368972AC7C}"/>
                  </a:ext>
                </a:extLst>
              </p:cNvPr>
              <p:cNvPicPr/>
              <p:nvPr/>
            </p:nvPicPr>
            <p:blipFill>
              <a:blip r:embed="rId10"/>
              <a:stretch>
                <a:fillRect/>
              </a:stretch>
            </p:blipFill>
            <p:spPr>
              <a:xfrm>
                <a:off x="7159560" y="470840"/>
                <a:ext cx="2626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D95AF513-F933-43EA-A205-BDC71506D306}"/>
                  </a:ext>
                </a:extLst>
              </p14:cNvPr>
              <p14:cNvContentPartPr/>
              <p14:nvPr/>
            </p14:nvContentPartPr>
            <p14:xfrm>
              <a:off x="7314720" y="3718040"/>
              <a:ext cx="4632480" cy="11520"/>
            </p14:xfrm>
          </p:contentPart>
        </mc:Choice>
        <mc:Fallback xmlns="">
          <p:pic>
            <p:nvPicPr>
              <p:cNvPr id="5" name="Ink 4">
                <a:extLst>
                  <a:ext uri="{FF2B5EF4-FFF2-40B4-BE49-F238E27FC236}">
                    <a16:creationId xmlns:a16="http://schemas.microsoft.com/office/drawing/2014/main" id="{D95AF513-F933-43EA-A205-BDC71506D306}"/>
                  </a:ext>
                </a:extLst>
              </p:cNvPr>
              <p:cNvPicPr/>
              <p:nvPr/>
            </p:nvPicPr>
            <p:blipFill>
              <a:blip r:embed="rId12"/>
              <a:stretch>
                <a:fillRect/>
              </a:stretch>
            </p:blipFill>
            <p:spPr>
              <a:xfrm>
                <a:off x="7261080" y="3610040"/>
                <a:ext cx="47401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CA40C086-F398-4C85-B976-6AA6B4E0D371}"/>
                  </a:ext>
                </a:extLst>
              </p14:cNvPr>
              <p14:cNvContentPartPr/>
              <p14:nvPr/>
            </p14:nvContentPartPr>
            <p14:xfrm>
              <a:off x="6857880" y="3891200"/>
              <a:ext cx="3006720" cy="20880"/>
            </p14:xfrm>
          </p:contentPart>
        </mc:Choice>
        <mc:Fallback xmlns="">
          <p:pic>
            <p:nvPicPr>
              <p:cNvPr id="9" name="Ink 8">
                <a:extLst>
                  <a:ext uri="{FF2B5EF4-FFF2-40B4-BE49-F238E27FC236}">
                    <a16:creationId xmlns:a16="http://schemas.microsoft.com/office/drawing/2014/main" id="{CA40C086-F398-4C85-B976-6AA6B4E0D371}"/>
                  </a:ext>
                </a:extLst>
              </p:cNvPr>
              <p:cNvPicPr/>
              <p:nvPr/>
            </p:nvPicPr>
            <p:blipFill>
              <a:blip r:embed="rId14"/>
              <a:stretch>
                <a:fillRect/>
              </a:stretch>
            </p:blipFill>
            <p:spPr>
              <a:xfrm>
                <a:off x="6803880" y="3783200"/>
                <a:ext cx="31143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7A55760F-69D7-4958-8EDD-52192E728170}"/>
                  </a:ext>
                </a:extLst>
              </p14:cNvPr>
              <p14:cNvContentPartPr/>
              <p14:nvPr/>
            </p14:nvContentPartPr>
            <p14:xfrm>
              <a:off x="7456920" y="4236080"/>
              <a:ext cx="2489760" cy="21240"/>
            </p14:xfrm>
          </p:contentPart>
        </mc:Choice>
        <mc:Fallback xmlns="">
          <p:pic>
            <p:nvPicPr>
              <p:cNvPr id="11" name="Ink 10">
                <a:extLst>
                  <a:ext uri="{FF2B5EF4-FFF2-40B4-BE49-F238E27FC236}">
                    <a16:creationId xmlns:a16="http://schemas.microsoft.com/office/drawing/2014/main" id="{7A55760F-69D7-4958-8EDD-52192E728170}"/>
                  </a:ext>
                </a:extLst>
              </p:cNvPr>
              <p:cNvPicPr/>
              <p:nvPr/>
            </p:nvPicPr>
            <p:blipFill>
              <a:blip r:embed="rId16"/>
              <a:stretch>
                <a:fillRect/>
              </a:stretch>
            </p:blipFill>
            <p:spPr>
              <a:xfrm>
                <a:off x="7402920" y="4128080"/>
                <a:ext cx="2597400" cy="236880"/>
              </a:xfrm>
              <a:prstGeom prst="rect">
                <a:avLst/>
              </a:prstGeom>
            </p:spPr>
          </p:pic>
        </mc:Fallback>
      </mc:AlternateContent>
    </p:spTree>
    <p:extLst>
      <p:ext uri="{BB962C8B-B14F-4D97-AF65-F5344CB8AC3E}">
        <p14:creationId xmlns:p14="http://schemas.microsoft.com/office/powerpoint/2010/main" val="2409041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742" y="0"/>
            <a:ext cx="7138708" cy="925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096000" y="635898"/>
              <a:ext cx="3524250" cy="64725"/>
            </p14:xfrm>
          </p:contentPart>
        </mc:Choice>
        <mc:Fallback xmlns="">
          <p:pic>
            <p:nvPicPr>
              <p:cNvPr id="2" name="Ink 1"/>
              <p:cNvPicPr/>
              <p:nvPr/>
            </p:nvPicPr>
            <p:blipFill>
              <a:blip r:embed="rId4"/>
              <a:stretch>
                <a:fillRect/>
              </a:stretch>
            </p:blipFill>
            <p:spPr>
              <a:xfrm>
                <a:off x="6023996" y="492065"/>
                <a:ext cx="3667899" cy="352032"/>
              </a:xfrm>
              <a:prstGeom prst="rect">
                <a:avLst/>
              </a:prstGeom>
            </p:spPr>
          </p:pic>
        </mc:Fallback>
      </mc:AlternateContent>
      <p:sp>
        <p:nvSpPr>
          <p:cNvPr id="5" name="Date Placeholder 4">
            <a:extLst>
              <a:ext uri="{FF2B5EF4-FFF2-40B4-BE49-F238E27FC236}">
                <a16:creationId xmlns:a16="http://schemas.microsoft.com/office/drawing/2014/main" id="{B5A5390A-3B5F-4724-8E46-803EEF4F3589}"/>
              </a:ext>
            </a:extLst>
          </p:cNvPr>
          <p:cNvSpPr>
            <a:spLocks noGrp="1"/>
          </p:cNvSpPr>
          <p:nvPr>
            <p:ph type="dt" sz="half" idx="10"/>
          </p:nvPr>
        </p:nvSpPr>
        <p:spPr/>
        <p:txBody>
          <a:bodyPr/>
          <a:lstStyle/>
          <a:p>
            <a:fld id="{32CC64DF-82E1-4267-83C1-EF6F4FA5E674}" type="datetime12">
              <a:rPr lang="en-US" smtClean="0"/>
              <a:t>11:11 AM</a:t>
            </a:fld>
            <a:endParaRPr lang="en-US" dirty="0"/>
          </a:p>
        </p:txBody>
      </p:sp>
      <p:sp>
        <p:nvSpPr>
          <p:cNvPr id="9" name="Slide Number Placeholder 8">
            <a:extLst>
              <a:ext uri="{FF2B5EF4-FFF2-40B4-BE49-F238E27FC236}">
                <a16:creationId xmlns:a16="http://schemas.microsoft.com/office/drawing/2014/main" id="{06B0D9AB-31D1-4029-83D7-DDB862C7661D}"/>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
        <p:nvSpPr>
          <p:cNvPr id="6" name="TextBox 5">
            <a:extLst>
              <a:ext uri="{FF2B5EF4-FFF2-40B4-BE49-F238E27FC236}">
                <a16:creationId xmlns:a16="http://schemas.microsoft.com/office/drawing/2014/main" id="{CAC38EA9-81F5-4ED1-B5B0-8A13ABCB7E18}"/>
              </a:ext>
            </a:extLst>
          </p:cNvPr>
          <p:cNvSpPr txBox="1"/>
          <p:nvPr/>
        </p:nvSpPr>
        <p:spPr>
          <a:xfrm>
            <a:off x="1387928" y="521599"/>
            <a:ext cx="4238592" cy="4401205"/>
          </a:xfrm>
          <a:prstGeom prst="rect">
            <a:avLst/>
          </a:prstGeom>
          <a:noFill/>
        </p:spPr>
        <p:txBody>
          <a:bodyPr wrap="square" rtlCol="0">
            <a:spAutoFit/>
          </a:bodyPr>
          <a:lstStyle/>
          <a:p>
            <a:pPr algn="ctr"/>
            <a:r>
              <a:rPr lang="en-US" sz="4000" b="1" dirty="0">
                <a:solidFill>
                  <a:srgbClr val="92D050"/>
                </a:solidFill>
              </a:rPr>
              <a:t>Homework:</a:t>
            </a:r>
          </a:p>
          <a:p>
            <a:pPr algn="ctr"/>
            <a:r>
              <a:rPr lang="en-US" sz="4000" dirty="0">
                <a:solidFill>
                  <a:srgbClr val="92D050"/>
                </a:solidFill>
              </a:rPr>
              <a:t>“Monitor your feelings and understand their source. Then change those that are displeasing…”</a:t>
            </a:r>
          </a:p>
        </p:txBody>
      </p:sp>
    </p:spTree>
    <p:extLst>
      <p:ext uri="{BB962C8B-B14F-4D97-AF65-F5344CB8AC3E}">
        <p14:creationId xmlns:p14="http://schemas.microsoft.com/office/powerpoint/2010/main" val="414096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454" y="0"/>
            <a:ext cx="5299433" cy="686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D3EA8B43-944B-4E03-8F5D-230165502082}"/>
              </a:ext>
            </a:extLst>
          </p:cNvPr>
          <p:cNvSpPr>
            <a:spLocks noGrp="1"/>
          </p:cNvSpPr>
          <p:nvPr>
            <p:ph type="dt" sz="half" idx="10"/>
          </p:nvPr>
        </p:nvSpPr>
        <p:spPr/>
        <p:txBody>
          <a:bodyPr/>
          <a:lstStyle/>
          <a:p>
            <a:fld id="{976751C6-8C16-49B8-B49A-CBDB0BAB4A47}" type="datetime12">
              <a:rPr lang="en-US" smtClean="0"/>
              <a:t>11:11 AM</a:t>
            </a:fld>
            <a:endParaRPr lang="en-US" dirty="0"/>
          </a:p>
        </p:txBody>
      </p:sp>
      <p:sp>
        <p:nvSpPr>
          <p:cNvPr id="8" name="Slide Number Placeholder 7">
            <a:extLst>
              <a:ext uri="{FF2B5EF4-FFF2-40B4-BE49-F238E27FC236}">
                <a16:creationId xmlns:a16="http://schemas.microsoft.com/office/drawing/2014/main" id="{24DD71D3-BF78-4EF0-A91B-D08AAC29579B}"/>
              </a:ext>
            </a:extLst>
          </p:cNvPr>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5" name="Graphic 4" descr="Arrow: Slight curve">
            <a:extLst>
              <a:ext uri="{FF2B5EF4-FFF2-40B4-BE49-F238E27FC236}">
                <a16:creationId xmlns:a16="http://schemas.microsoft.com/office/drawing/2014/main" id="{A47E3DB5-BE59-4AA5-BE4D-B5BE812D45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0828" y="6155886"/>
            <a:ext cx="539719" cy="539719"/>
          </a:xfrm>
          <a:prstGeom prst="rect">
            <a:avLst/>
          </a:prstGeom>
        </p:spPr>
      </p:pic>
    </p:spTree>
    <p:extLst>
      <p:ext uri="{BB962C8B-B14F-4D97-AF65-F5344CB8AC3E}">
        <p14:creationId xmlns:p14="http://schemas.microsoft.com/office/powerpoint/2010/main" val="309380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306" y="407"/>
            <a:ext cx="7666439" cy="999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378392" y="651368"/>
              <a:ext cx="5116425" cy="113902"/>
            </p14:xfrm>
          </p:contentPart>
        </mc:Choice>
        <mc:Fallback xmlns="">
          <p:pic>
            <p:nvPicPr>
              <p:cNvPr id="2" name="Ink 1"/>
              <p:cNvPicPr/>
              <p:nvPr/>
            </p:nvPicPr>
            <p:blipFill>
              <a:blip r:embed="rId4"/>
              <a:stretch>
                <a:fillRect/>
              </a:stretch>
            </p:blipFill>
            <p:spPr>
              <a:xfrm>
                <a:off x="5306391" y="507188"/>
                <a:ext cx="5260068" cy="401901"/>
              </a:xfrm>
              <a:prstGeom prst="rect">
                <a:avLst/>
              </a:prstGeom>
            </p:spPr>
          </p:pic>
        </mc:Fallback>
      </mc:AlternateContent>
      <p:sp>
        <p:nvSpPr>
          <p:cNvPr id="8" name="Date Placeholder 7">
            <a:extLst>
              <a:ext uri="{FF2B5EF4-FFF2-40B4-BE49-F238E27FC236}">
                <a16:creationId xmlns:a16="http://schemas.microsoft.com/office/drawing/2014/main" id="{E77A9BD4-B75B-4BD4-AD96-08A2DEB5D4BB}"/>
              </a:ext>
            </a:extLst>
          </p:cNvPr>
          <p:cNvSpPr>
            <a:spLocks noGrp="1"/>
          </p:cNvSpPr>
          <p:nvPr>
            <p:ph type="dt" sz="half" idx="10"/>
          </p:nvPr>
        </p:nvSpPr>
        <p:spPr/>
        <p:txBody>
          <a:bodyPr/>
          <a:lstStyle/>
          <a:p>
            <a:fld id="{FE80D8C9-C777-427F-8099-DD6FCB9DF6FF}" type="datetime12">
              <a:rPr lang="en-US" smtClean="0"/>
              <a:t>11:11 AM</a:t>
            </a:fld>
            <a:endParaRPr lang="en-US" dirty="0"/>
          </a:p>
        </p:txBody>
      </p:sp>
      <p:sp>
        <p:nvSpPr>
          <p:cNvPr id="12" name="Slide Number Placeholder 11">
            <a:extLst>
              <a:ext uri="{FF2B5EF4-FFF2-40B4-BE49-F238E27FC236}">
                <a16:creationId xmlns:a16="http://schemas.microsoft.com/office/drawing/2014/main" id="{5153BFA9-7CE5-4640-B7D2-FD1870FBF566}"/>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
        <p:nvSpPr>
          <p:cNvPr id="9" name="TextBox 8">
            <a:extLst>
              <a:ext uri="{FF2B5EF4-FFF2-40B4-BE49-F238E27FC236}">
                <a16:creationId xmlns:a16="http://schemas.microsoft.com/office/drawing/2014/main" id="{42850A74-3017-47F1-B3BC-627A085F9ED8}"/>
              </a:ext>
            </a:extLst>
          </p:cNvPr>
          <p:cNvSpPr txBox="1"/>
          <p:nvPr/>
        </p:nvSpPr>
        <p:spPr>
          <a:xfrm rot="20385042">
            <a:off x="541333" y="1978251"/>
            <a:ext cx="4092611" cy="2554545"/>
          </a:xfrm>
          <a:prstGeom prst="rect">
            <a:avLst/>
          </a:prstGeom>
          <a:noFill/>
        </p:spPr>
        <p:txBody>
          <a:bodyPr wrap="square" rtlCol="0">
            <a:spAutoFit/>
          </a:bodyPr>
          <a:lstStyle/>
          <a:p>
            <a:pPr algn="ctr"/>
            <a:r>
              <a:rPr lang="en-US" sz="4000" dirty="0">
                <a:solidFill>
                  <a:srgbClr val="92D050"/>
                </a:solidFill>
              </a:rPr>
              <a:t>“Maybe begin a session with a powerful</a:t>
            </a:r>
          </a:p>
          <a:p>
            <a:pPr algn="ctr"/>
            <a:r>
              <a:rPr lang="en-US" sz="4000" dirty="0">
                <a:solidFill>
                  <a:srgbClr val="92D050"/>
                </a:solidFill>
              </a:rPr>
              <a:t>question…”</a:t>
            </a:r>
          </a:p>
        </p:txBody>
      </p:sp>
      <p:sp>
        <p:nvSpPr>
          <p:cNvPr id="10" name="TextBox 9">
            <a:extLst>
              <a:ext uri="{FF2B5EF4-FFF2-40B4-BE49-F238E27FC236}">
                <a16:creationId xmlns:a16="http://schemas.microsoft.com/office/drawing/2014/main" id="{5917C7EC-16D4-4621-AF82-9418F7468435}"/>
              </a:ext>
            </a:extLst>
          </p:cNvPr>
          <p:cNvSpPr txBox="1"/>
          <p:nvPr/>
        </p:nvSpPr>
        <p:spPr>
          <a:xfrm rot="20385042">
            <a:off x="6099377" y="3905219"/>
            <a:ext cx="5061366" cy="923330"/>
          </a:xfrm>
          <a:prstGeom prst="rect">
            <a:avLst/>
          </a:prstGeom>
          <a:noFill/>
        </p:spPr>
        <p:txBody>
          <a:bodyPr wrap="square" rtlCol="0">
            <a:spAutoFit/>
          </a:bodyPr>
          <a:lstStyle/>
          <a:p>
            <a:pPr algn="ctr"/>
            <a:r>
              <a:rPr lang="en-US" sz="5400" i="1" dirty="0">
                <a:solidFill>
                  <a:schemeClr val="accent1"/>
                </a:solidFill>
                <a:effectLst>
                  <a:outerShdw blurRad="38100" dist="38100" dir="2700000" algn="tl">
                    <a:srgbClr val="000000">
                      <a:alpha val="43137"/>
                    </a:srgbClr>
                  </a:outerShdw>
                </a:effectLst>
              </a:rPr>
              <a:t>YES! Times 2!</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1568BF0-C835-49B3-B244-AB76CFF4F68B}"/>
                  </a:ext>
                </a:extLst>
              </p14:cNvPr>
              <p14:cNvContentPartPr/>
              <p14:nvPr/>
            </p14:nvContentPartPr>
            <p14:xfrm>
              <a:off x="5265180" y="2046780"/>
              <a:ext cx="6422400" cy="1079280"/>
            </p14:xfrm>
          </p:contentPart>
        </mc:Choice>
        <mc:Fallback xmlns="">
          <p:pic>
            <p:nvPicPr>
              <p:cNvPr id="7" name="Ink 6">
                <a:extLst>
                  <a:ext uri="{FF2B5EF4-FFF2-40B4-BE49-F238E27FC236}">
                    <a16:creationId xmlns:a16="http://schemas.microsoft.com/office/drawing/2014/main" id="{51568BF0-C835-49B3-B244-AB76CFF4F68B}"/>
                  </a:ext>
                </a:extLst>
              </p:cNvPr>
              <p:cNvPicPr/>
              <p:nvPr/>
            </p:nvPicPr>
            <p:blipFill>
              <a:blip r:embed="rId8"/>
              <a:stretch>
                <a:fillRect/>
              </a:stretch>
            </p:blipFill>
            <p:spPr>
              <a:xfrm>
                <a:off x="5175540" y="1866780"/>
                <a:ext cx="6602040" cy="1438920"/>
              </a:xfrm>
              <a:prstGeom prst="rect">
                <a:avLst/>
              </a:prstGeom>
            </p:spPr>
          </p:pic>
        </mc:Fallback>
      </mc:AlternateContent>
      <p:pic>
        <p:nvPicPr>
          <p:cNvPr id="11" name="Graphic 10" descr="Arrow: Slight curve">
            <a:extLst>
              <a:ext uri="{FF2B5EF4-FFF2-40B4-BE49-F238E27FC236}">
                <a16:creationId xmlns:a16="http://schemas.microsoft.com/office/drawing/2014/main" id="{66507F0C-67F7-4475-9001-9462E11941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70182" y="3021249"/>
            <a:ext cx="539719" cy="539719"/>
          </a:xfrm>
          <a:prstGeom prst="rect">
            <a:avLst/>
          </a:prstGeom>
        </p:spPr>
      </p:pic>
    </p:spTree>
    <p:extLst>
      <p:ext uri="{BB962C8B-B14F-4D97-AF65-F5344CB8AC3E}">
        <p14:creationId xmlns:p14="http://schemas.microsoft.com/office/powerpoint/2010/main" val="2465310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180" y="-386801"/>
            <a:ext cx="5557988" cy="724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64679" y="-240436"/>
              <a:ext cx="4755990" cy="4193640"/>
            </p14:xfrm>
          </p:contentPart>
        </mc:Choice>
        <mc:Fallback xmlns="">
          <p:pic>
            <p:nvPicPr>
              <p:cNvPr id="2" name="Ink 1"/>
              <p:cNvPicPr/>
              <p:nvPr/>
            </p:nvPicPr>
            <p:blipFill>
              <a:blip r:embed="rId4"/>
              <a:stretch>
                <a:fillRect/>
              </a:stretch>
            </p:blipFill>
            <p:spPr>
              <a:xfrm>
                <a:off x="6592733" y="-384485"/>
                <a:ext cx="4899522" cy="4481379"/>
              </a:xfrm>
              <a:prstGeom prst="rect">
                <a:avLst/>
              </a:prstGeom>
            </p:spPr>
          </p:pic>
        </mc:Fallback>
      </mc:AlternateContent>
      <p:sp>
        <p:nvSpPr>
          <p:cNvPr id="5" name="Date Placeholder 4">
            <a:extLst>
              <a:ext uri="{FF2B5EF4-FFF2-40B4-BE49-F238E27FC236}">
                <a16:creationId xmlns:a16="http://schemas.microsoft.com/office/drawing/2014/main" id="{65F96C6D-1FC5-4E90-A3C4-64BB4F552ABA}"/>
              </a:ext>
            </a:extLst>
          </p:cNvPr>
          <p:cNvSpPr>
            <a:spLocks noGrp="1"/>
          </p:cNvSpPr>
          <p:nvPr>
            <p:ph type="dt" sz="half" idx="10"/>
          </p:nvPr>
        </p:nvSpPr>
        <p:spPr/>
        <p:txBody>
          <a:bodyPr/>
          <a:lstStyle/>
          <a:p>
            <a:fld id="{29C96785-07FA-4CA7-AE68-1B0DC8035174}" type="datetime12">
              <a:rPr lang="en-US" smtClean="0"/>
              <a:t>11:11 AM</a:t>
            </a:fld>
            <a:endParaRPr lang="en-US" dirty="0"/>
          </a:p>
        </p:txBody>
      </p:sp>
      <p:sp>
        <p:nvSpPr>
          <p:cNvPr id="9" name="Slide Number Placeholder 8">
            <a:extLst>
              <a:ext uri="{FF2B5EF4-FFF2-40B4-BE49-F238E27FC236}">
                <a16:creationId xmlns:a16="http://schemas.microsoft.com/office/drawing/2014/main" id="{8E327C39-C0E0-460E-8D07-FB49E89341CB}"/>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
        <p:nvSpPr>
          <p:cNvPr id="6" name="TextBox 5">
            <a:extLst>
              <a:ext uri="{FF2B5EF4-FFF2-40B4-BE49-F238E27FC236}">
                <a16:creationId xmlns:a16="http://schemas.microsoft.com/office/drawing/2014/main" id="{5B166A2A-FEC5-4B34-9186-42EFDCE62A2A}"/>
              </a:ext>
            </a:extLst>
          </p:cNvPr>
          <p:cNvSpPr txBox="1"/>
          <p:nvPr/>
        </p:nvSpPr>
        <p:spPr>
          <a:xfrm rot="20385042">
            <a:off x="478134" y="1814361"/>
            <a:ext cx="4981739" cy="2554545"/>
          </a:xfrm>
          <a:prstGeom prst="rect">
            <a:avLst/>
          </a:prstGeom>
          <a:noFill/>
        </p:spPr>
        <p:txBody>
          <a:bodyPr wrap="square" rtlCol="0">
            <a:spAutoFit/>
          </a:bodyPr>
          <a:lstStyle/>
          <a:p>
            <a:pPr algn="ctr"/>
            <a:r>
              <a:rPr lang="en-US" sz="4000" dirty="0">
                <a:solidFill>
                  <a:srgbClr val="92D050"/>
                </a:solidFill>
              </a:rPr>
              <a:t>The </a:t>
            </a:r>
          </a:p>
          <a:p>
            <a:pPr algn="ctr"/>
            <a:r>
              <a:rPr lang="en-US" sz="4000" dirty="0">
                <a:solidFill>
                  <a:srgbClr val="92D050"/>
                </a:solidFill>
              </a:rPr>
              <a:t>“Lucky Person” parable:</a:t>
            </a:r>
          </a:p>
          <a:p>
            <a:pPr algn="ctr"/>
            <a:r>
              <a:rPr lang="en-US" sz="4000" dirty="0">
                <a:solidFill>
                  <a:srgbClr val="92D050"/>
                </a:solidFill>
                <a:sym typeface="Wingdings" panose="05000000000000000000" pitchFamily="2" charset="2"/>
              </a:rPr>
              <a:t></a:t>
            </a:r>
            <a:endParaRPr lang="en-US" sz="4000" dirty="0">
              <a:solidFill>
                <a:srgbClr val="92D050"/>
              </a:solidFill>
            </a:endParaRPr>
          </a:p>
        </p:txBody>
      </p:sp>
      <p:pic>
        <p:nvPicPr>
          <p:cNvPr id="7" name="Graphic 6" descr="Arrow: Slight curve">
            <a:extLst>
              <a:ext uri="{FF2B5EF4-FFF2-40B4-BE49-F238E27FC236}">
                <a16:creationId xmlns:a16="http://schemas.microsoft.com/office/drawing/2014/main" id="{0BFA0FCF-B4D3-4900-A03A-E106EDE1E7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6281" y="6074939"/>
            <a:ext cx="539719" cy="539719"/>
          </a:xfrm>
          <a:prstGeom prst="rect">
            <a:avLst/>
          </a:prstGeom>
        </p:spPr>
      </p:pic>
    </p:spTree>
    <p:extLst>
      <p:ext uri="{BB962C8B-B14F-4D97-AF65-F5344CB8AC3E}">
        <p14:creationId xmlns:p14="http://schemas.microsoft.com/office/powerpoint/2010/main" val="238332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914" y="-310458"/>
            <a:ext cx="7644493" cy="984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Date Placeholder 9">
            <a:extLst>
              <a:ext uri="{FF2B5EF4-FFF2-40B4-BE49-F238E27FC236}">
                <a16:creationId xmlns:a16="http://schemas.microsoft.com/office/drawing/2014/main" id="{01770134-24AA-4F41-8FF4-8D47955F2202}"/>
              </a:ext>
            </a:extLst>
          </p:cNvPr>
          <p:cNvSpPr>
            <a:spLocks noGrp="1"/>
          </p:cNvSpPr>
          <p:nvPr>
            <p:ph type="dt" sz="half" idx="10"/>
          </p:nvPr>
        </p:nvSpPr>
        <p:spPr/>
        <p:txBody>
          <a:bodyPr/>
          <a:lstStyle/>
          <a:p>
            <a:fld id="{1A59423A-4304-4F7F-A6CC-3273477865C8}" type="datetime12">
              <a:rPr lang="en-US" smtClean="0"/>
              <a:t>11:11 AM</a:t>
            </a:fld>
            <a:endParaRPr lang="en-US" dirty="0"/>
          </a:p>
        </p:txBody>
      </p:sp>
      <p:sp>
        <p:nvSpPr>
          <p:cNvPr id="14" name="Slide Number Placeholder 13">
            <a:extLst>
              <a:ext uri="{FF2B5EF4-FFF2-40B4-BE49-F238E27FC236}">
                <a16:creationId xmlns:a16="http://schemas.microsoft.com/office/drawing/2014/main" id="{8E0E0AE2-B31A-48EA-9BB6-B1E8462C5763}"/>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
        <p:nvSpPr>
          <p:cNvPr id="12" name="TextBox 11">
            <a:extLst>
              <a:ext uri="{FF2B5EF4-FFF2-40B4-BE49-F238E27FC236}">
                <a16:creationId xmlns:a16="http://schemas.microsoft.com/office/drawing/2014/main" id="{9C09742B-8CBE-4D75-A6F2-D3B596636C4D}"/>
              </a:ext>
            </a:extLst>
          </p:cNvPr>
          <p:cNvSpPr txBox="1"/>
          <p:nvPr/>
        </p:nvSpPr>
        <p:spPr>
          <a:xfrm rot="20385042">
            <a:off x="82600" y="2179614"/>
            <a:ext cx="6065720" cy="2923877"/>
          </a:xfrm>
          <a:prstGeom prst="rect">
            <a:avLst/>
          </a:prstGeom>
          <a:noFill/>
        </p:spPr>
        <p:txBody>
          <a:bodyPr wrap="square" rtlCol="0">
            <a:spAutoFit/>
          </a:bodyPr>
          <a:lstStyle/>
          <a:p>
            <a:pPr algn="ctr"/>
            <a:r>
              <a:rPr lang="en-US" sz="4000" dirty="0">
                <a:solidFill>
                  <a:srgbClr val="92D050"/>
                </a:solidFill>
              </a:rPr>
              <a:t>“Baby steps are simply what your </a:t>
            </a:r>
            <a:r>
              <a:rPr lang="en-US" sz="4000" u="sng" dirty="0">
                <a:solidFill>
                  <a:srgbClr val="92D050"/>
                </a:solidFill>
              </a:rPr>
              <a:t>peers</a:t>
            </a:r>
            <a:r>
              <a:rPr lang="en-US" sz="4000" dirty="0">
                <a:solidFill>
                  <a:srgbClr val="92D050"/>
                </a:solidFill>
              </a:rPr>
              <a:t> are doing.”</a:t>
            </a:r>
          </a:p>
          <a:p>
            <a:pPr algn="ctr"/>
            <a:endParaRPr lang="en-US" sz="4000" dirty="0">
              <a:solidFill>
                <a:srgbClr val="92D050"/>
              </a:solidFill>
              <a:sym typeface="Wingdings" panose="05000000000000000000" pitchFamily="2" charset="2"/>
            </a:endParaRPr>
          </a:p>
          <a:p>
            <a:pPr algn="ctr"/>
            <a:r>
              <a:rPr lang="en-US" sz="3200" dirty="0">
                <a:solidFill>
                  <a:srgbClr val="92D050"/>
                </a:solidFill>
                <a:sym typeface="Wingdings" panose="05000000000000000000" pitchFamily="2" charset="2"/>
              </a:rPr>
              <a:t>Ask your audience to </a:t>
            </a:r>
            <a:br>
              <a:rPr lang="en-US" sz="3200" dirty="0">
                <a:solidFill>
                  <a:srgbClr val="92D050"/>
                </a:solidFill>
                <a:sym typeface="Wingdings" panose="05000000000000000000" pitchFamily="2" charset="2"/>
              </a:rPr>
            </a:br>
            <a:r>
              <a:rPr lang="en-US" sz="3200" dirty="0">
                <a:solidFill>
                  <a:srgbClr val="92D050"/>
                </a:solidFill>
                <a:sym typeface="Wingdings" panose="05000000000000000000" pitchFamily="2" charset="2"/>
              </a:rPr>
              <a:t>shout out some ideas </a:t>
            </a:r>
            <a:endParaRPr lang="en-US" sz="3200" dirty="0">
              <a:solidFill>
                <a:srgbClr val="92D050"/>
              </a:solidFill>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5BCC764F-6837-4C5D-8AD4-8A027288E53D}"/>
                  </a:ext>
                </a:extLst>
              </p14:cNvPr>
              <p14:cNvContentPartPr/>
              <p14:nvPr/>
            </p14:nvContentPartPr>
            <p14:xfrm>
              <a:off x="6706237" y="295338"/>
              <a:ext cx="360" cy="360"/>
            </p14:xfrm>
          </p:contentPart>
        </mc:Choice>
        <mc:Fallback xmlns="">
          <p:pic>
            <p:nvPicPr>
              <p:cNvPr id="16" name="Ink 15">
                <a:extLst>
                  <a:ext uri="{FF2B5EF4-FFF2-40B4-BE49-F238E27FC236}">
                    <a16:creationId xmlns:a16="http://schemas.microsoft.com/office/drawing/2014/main" id="{5BCC764F-6837-4C5D-8AD4-8A027288E53D}"/>
                  </a:ext>
                </a:extLst>
              </p:cNvPr>
              <p:cNvPicPr/>
              <p:nvPr/>
            </p:nvPicPr>
            <p:blipFill>
              <a:blip r:embed="rId4"/>
              <a:stretch>
                <a:fillRect/>
              </a:stretch>
            </p:blipFill>
            <p:spPr>
              <a:xfrm>
                <a:off x="6652237" y="18733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775999F6-D419-4A14-9DBE-2E690865AFC7}"/>
                  </a:ext>
                </a:extLst>
              </p14:cNvPr>
              <p14:cNvContentPartPr/>
              <p14:nvPr/>
            </p14:nvContentPartPr>
            <p14:xfrm>
              <a:off x="6933757" y="332778"/>
              <a:ext cx="360" cy="360"/>
            </p14:xfrm>
          </p:contentPart>
        </mc:Choice>
        <mc:Fallback xmlns="">
          <p:pic>
            <p:nvPicPr>
              <p:cNvPr id="17" name="Ink 16">
                <a:extLst>
                  <a:ext uri="{FF2B5EF4-FFF2-40B4-BE49-F238E27FC236}">
                    <a16:creationId xmlns:a16="http://schemas.microsoft.com/office/drawing/2014/main" id="{775999F6-D419-4A14-9DBE-2E690865AFC7}"/>
                  </a:ext>
                </a:extLst>
              </p:cNvPr>
              <p:cNvPicPr/>
              <p:nvPr/>
            </p:nvPicPr>
            <p:blipFill>
              <a:blip r:embed="rId6"/>
              <a:stretch>
                <a:fillRect/>
              </a:stretch>
            </p:blipFill>
            <p:spPr>
              <a:xfrm>
                <a:off x="6843757" y="15277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5E0CB107-4C15-4BB4-A140-9498A5B627A5}"/>
                  </a:ext>
                </a:extLst>
              </p14:cNvPr>
              <p14:cNvContentPartPr/>
              <p14:nvPr/>
            </p14:nvContentPartPr>
            <p14:xfrm>
              <a:off x="6198720" y="274887"/>
              <a:ext cx="5572366" cy="125758"/>
            </p14:xfrm>
          </p:contentPart>
        </mc:Choice>
        <mc:Fallback xmlns="">
          <p:pic>
            <p:nvPicPr>
              <p:cNvPr id="18" name="Ink 17">
                <a:extLst>
                  <a:ext uri="{FF2B5EF4-FFF2-40B4-BE49-F238E27FC236}">
                    <a16:creationId xmlns:a16="http://schemas.microsoft.com/office/drawing/2014/main" id="{5E0CB107-4C15-4BB4-A140-9498A5B627A5}"/>
                  </a:ext>
                </a:extLst>
              </p:cNvPr>
              <p:cNvPicPr/>
              <p:nvPr/>
            </p:nvPicPr>
            <p:blipFill>
              <a:blip r:embed="rId8"/>
              <a:stretch>
                <a:fillRect/>
              </a:stretch>
            </p:blipFill>
            <p:spPr>
              <a:xfrm>
                <a:off x="6108721" y="95078"/>
                <a:ext cx="5752004" cy="48573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AD883674-ED5C-43FD-A979-25E38EE8D9F2}"/>
                  </a:ext>
                </a:extLst>
              </p14:cNvPr>
              <p14:cNvContentPartPr/>
              <p14:nvPr/>
            </p14:nvContentPartPr>
            <p14:xfrm>
              <a:off x="6159840" y="541647"/>
              <a:ext cx="1085760" cy="95760"/>
            </p14:xfrm>
          </p:contentPart>
        </mc:Choice>
        <mc:Fallback xmlns="">
          <p:pic>
            <p:nvPicPr>
              <p:cNvPr id="19" name="Ink 18">
                <a:extLst>
                  <a:ext uri="{FF2B5EF4-FFF2-40B4-BE49-F238E27FC236}">
                    <a16:creationId xmlns:a16="http://schemas.microsoft.com/office/drawing/2014/main" id="{AD883674-ED5C-43FD-A979-25E38EE8D9F2}"/>
                  </a:ext>
                </a:extLst>
              </p:cNvPr>
              <p:cNvPicPr/>
              <p:nvPr/>
            </p:nvPicPr>
            <p:blipFill>
              <a:blip r:embed="rId10"/>
              <a:stretch>
                <a:fillRect/>
              </a:stretch>
            </p:blipFill>
            <p:spPr>
              <a:xfrm>
                <a:off x="6069840" y="361647"/>
                <a:ext cx="1265400"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A842EEE9-43D1-4B5B-8E51-886CED0F1568}"/>
                  </a:ext>
                </a:extLst>
              </p14:cNvPr>
              <p14:cNvContentPartPr/>
              <p14:nvPr/>
            </p14:nvContentPartPr>
            <p14:xfrm>
              <a:off x="8104271" y="1826240"/>
              <a:ext cx="2006280" cy="69840"/>
            </p14:xfrm>
          </p:contentPart>
        </mc:Choice>
        <mc:Fallback xmlns="">
          <p:pic>
            <p:nvPicPr>
              <p:cNvPr id="20" name="Ink 19">
                <a:extLst>
                  <a:ext uri="{FF2B5EF4-FFF2-40B4-BE49-F238E27FC236}">
                    <a16:creationId xmlns:a16="http://schemas.microsoft.com/office/drawing/2014/main" id="{A842EEE9-43D1-4B5B-8E51-886CED0F1568}"/>
                  </a:ext>
                </a:extLst>
              </p:cNvPr>
              <p:cNvPicPr/>
              <p:nvPr/>
            </p:nvPicPr>
            <p:blipFill>
              <a:blip r:embed="rId12"/>
              <a:stretch>
                <a:fillRect/>
              </a:stretch>
            </p:blipFill>
            <p:spPr>
              <a:xfrm>
                <a:off x="8014271" y="1646600"/>
                <a:ext cx="218592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67F706AA-E7DF-49B0-8AFF-1076D69BBD86}"/>
                  </a:ext>
                </a:extLst>
              </p14:cNvPr>
              <p14:cNvContentPartPr/>
              <p14:nvPr/>
            </p14:nvContentPartPr>
            <p14:xfrm>
              <a:off x="6159840" y="2582396"/>
              <a:ext cx="3163320" cy="3944160"/>
            </p14:xfrm>
          </p:contentPart>
        </mc:Choice>
        <mc:Fallback xmlns="">
          <p:pic>
            <p:nvPicPr>
              <p:cNvPr id="21" name="Ink 20">
                <a:extLst>
                  <a:ext uri="{FF2B5EF4-FFF2-40B4-BE49-F238E27FC236}">
                    <a16:creationId xmlns:a16="http://schemas.microsoft.com/office/drawing/2014/main" id="{67F706AA-E7DF-49B0-8AFF-1076D69BBD86}"/>
                  </a:ext>
                </a:extLst>
              </p:cNvPr>
              <p:cNvPicPr/>
              <p:nvPr/>
            </p:nvPicPr>
            <p:blipFill>
              <a:blip r:embed="rId14"/>
              <a:stretch>
                <a:fillRect/>
              </a:stretch>
            </p:blipFill>
            <p:spPr>
              <a:xfrm>
                <a:off x="6069840" y="2402756"/>
                <a:ext cx="3342960" cy="4303800"/>
              </a:xfrm>
              <a:prstGeom prst="rect">
                <a:avLst/>
              </a:prstGeom>
            </p:spPr>
          </p:pic>
        </mc:Fallback>
      </mc:AlternateContent>
    </p:spTree>
    <p:extLst>
      <p:ext uri="{BB962C8B-B14F-4D97-AF65-F5344CB8AC3E}">
        <p14:creationId xmlns:p14="http://schemas.microsoft.com/office/powerpoint/2010/main" val="13879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311" y="6532"/>
            <a:ext cx="5294489" cy="684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22664" y="449861"/>
              <a:ext cx="2448000" cy="360"/>
            </p14:xfrm>
          </p:contentPart>
        </mc:Choice>
        <mc:Fallback xmlns="">
          <p:pic>
            <p:nvPicPr>
              <p:cNvPr id="2" name="Ink 1"/>
              <p:cNvPicPr/>
              <p:nvPr/>
            </p:nvPicPr>
            <p:blipFill>
              <a:blip r:embed="rId4"/>
              <a:stretch>
                <a:fillRect/>
              </a:stretch>
            </p:blipFill>
            <p:spPr>
              <a:xfrm>
                <a:off x="6750664" y="305861"/>
                <a:ext cx="2591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8113624" y="1073741"/>
              <a:ext cx="1497600" cy="25560"/>
            </p14:xfrm>
          </p:contentPart>
        </mc:Choice>
        <mc:Fallback xmlns="">
          <p:pic>
            <p:nvPicPr>
              <p:cNvPr id="3" name="Ink 2"/>
              <p:cNvPicPr/>
              <p:nvPr/>
            </p:nvPicPr>
            <p:blipFill>
              <a:blip r:embed="rId6"/>
              <a:stretch>
                <a:fillRect/>
              </a:stretch>
            </p:blipFill>
            <p:spPr>
              <a:xfrm>
                <a:off x="8041624" y="929741"/>
                <a:ext cx="164124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7064944" y="1271381"/>
              <a:ext cx="394560" cy="21960"/>
            </p14:xfrm>
          </p:contentPart>
        </mc:Choice>
        <mc:Fallback xmlns="">
          <p:pic>
            <p:nvPicPr>
              <p:cNvPr id="4" name="Ink 3"/>
              <p:cNvPicPr/>
              <p:nvPr/>
            </p:nvPicPr>
            <p:blipFill>
              <a:blip r:embed="rId8"/>
              <a:stretch>
                <a:fillRect/>
              </a:stretch>
            </p:blipFill>
            <p:spPr>
              <a:xfrm>
                <a:off x="6992944" y="1127381"/>
                <a:ext cx="53820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7055944" y="2682221"/>
              <a:ext cx="340920" cy="360"/>
            </p14:xfrm>
          </p:contentPart>
        </mc:Choice>
        <mc:Fallback xmlns="">
          <p:pic>
            <p:nvPicPr>
              <p:cNvPr id="5" name="Ink 4"/>
              <p:cNvPicPr/>
              <p:nvPr/>
            </p:nvPicPr>
            <p:blipFill>
              <a:blip r:embed="rId10"/>
              <a:stretch>
                <a:fillRect/>
              </a:stretch>
            </p:blipFill>
            <p:spPr>
              <a:xfrm>
                <a:off x="6983944" y="2538221"/>
                <a:ext cx="484560" cy="288000"/>
              </a:xfrm>
              <a:prstGeom prst="rect">
                <a:avLst/>
              </a:prstGeom>
            </p:spPr>
          </p:pic>
        </mc:Fallback>
      </mc:AlternateContent>
      <p:sp>
        <p:nvSpPr>
          <p:cNvPr id="8" name="Date Placeholder 7">
            <a:extLst>
              <a:ext uri="{FF2B5EF4-FFF2-40B4-BE49-F238E27FC236}">
                <a16:creationId xmlns:a16="http://schemas.microsoft.com/office/drawing/2014/main" id="{E514F2A4-20EE-47E4-A60F-875650C310EA}"/>
              </a:ext>
            </a:extLst>
          </p:cNvPr>
          <p:cNvSpPr>
            <a:spLocks noGrp="1"/>
          </p:cNvSpPr>
          <p:nvPr>
            <p:ph type="dt" sz="half" idx="10"/>
          </p:nvPr>
        </p:nvSpPr>
        <p:spPr/>
        <p:txBody>
          <a:bodyPr/>
          <a:lstStyle/>
          <a:p>
            <a:fld id="{FFA25BCB-5C87-4435-86D6-5FFDB587076D}" type="datetime12">
              <a:rPr lang="en-US" smtClean="0"/>
              <a:t>11:11 AM</a:t>
            </a:fld>
            <a:endParaRPr lang="en-US" dirty="0"/>
          </a:p>
        </p:txBody>
      </p:sp>
      <p:sp>
        <p:nvSpPr>
          <p:cNvPr id="12" name="Slide Number Placeholder 11">
            <a:extLst>
              <a:ext uri="{FF2B5EF4-FFF2-40B4-BE49-F238E27FC236}">
                <a16:creationId xmlns:a16="http://schemas.microsoft.com/office/drawing/2014/main" id="{4E19A373-7886-4254-9978-F5BA1B10D9BC}"/>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
        <p:nvSpPr>
          <p:cNvPr id="9" name="TextBox 8">
            <a:extLst>
              <a:ext uri="{FF2B5EF4-FFF2-40B4-BE49-F238E27FC236}">
                <a16:creationId xmlns:a16="http://schemas.microsoft.com/office/drawing/2014/main" id="{BB459687-DD7F-4F78-BB15-D1C779B046E7}"/>
              </a:ext>
            </a:extLst>
          </p:cNvPr>
          <p:cNvSpPr txBox="1"/>
          <p:nvPr/>
        </p:nvSpPr>
        <p:spPr>
          <a:xfrm rot="20385042">
            <a:off x="293733" y="1814531"/>
            <a:ext cx="5851375" cy="4401205"/>
          </a:xfrm>
          <a:prstGeom prst="rect">
            <a:avLst/>
          </a:prstGeom>
          <a:noFill/>
        </p:spPr>
        <p:txBody>
          <a:bodyPr wrap="square" rtlCol="0">
            <a:spAutoFit/>
          </a:bodyPr>
          <a:lstStyle/>
          <a:p>
            <a:pPr algn="ctr"/>
            <a:r>
              <a:rPr lang="en-US" sz="4000" dirty="0">
                <a:solidFill>
                  <a:srgbClr val="92D050"/>
                </a:solidFill>
              </a:rPr>
              <a:t>The “G.P.S.” Analogy</a:t>
            </a:r>
          </a:p>
          <a:p>
            <a:pPr algn="ctr"/>
            <a:r>
              <a:rPr lang="en-US" sz="4000" dirty="0">
                <a:solidFill>
                  <a:srgbClr val="92D050"/>
                </a:solidFill>
                <a:sym typeface="Wingdings" panose="05000000000000000000" pitchFamily="2" charset="2"/>
              </a:rPr>
              <a:t>is solid gold  </a:t>
            </a:r>
            <a:endParaRPr lang="en-US" sz="4000" dirty="0">
              <a:solidFill>
                <a:srgbClr val="92D050"/>
              </a:solidFill>
            </a:endParaRPr>
          </a:p>
          <a:p>
            <a:pPr algn="ctr"/>
            <a:endParaRPr lang="en-US" sz="4000" dirty="0">
              <a:solidFill>
                <a:srgbClr val="92D050"/>
              </a:solidFill>
            </a:endParaRPr>
          </a:p>
          <a:p>
            <a:pPr algn="ctr"/>
            <a:r>
              <a:rPr lang="en-US" sz="4000" dirty="0">
                <a:solidFill>
                  <a:srgbClr val="92D050"/>
                </a:solidFill>
              </a:rPr>
              <a:t>“All change begins  with the “End Result” in mind (</a:t>
            </a:r>
            <a:r>
              <a:rPr lang="en-US" sz="4000" i="1" dirty="0">
                <a:solidFill>
                  <a:srgbClr val="92D050"/>
                </a:solidFill>
              </a:rPr>
              <a:t>in thought</a:t>
            </a:r>
            <a:r>
              <a:rPr lang="en-US" sz="4000" dirty="0">
                <a:solidFill>
                  <a:srgbClr val="92D050"/>
                </a:solidFill>
              </a:rPr>
              <a:t>).”</a:t>
            </a:r>
          </a:p>
          <a:p>
            <a:pPr algn="ctr"/>
            <a:endParaRPr lang="en-US" sz="4000" dirty="0">
              <a:solidFill>
                <a:srgbClr val="92D050"/>
              </a:solidFill>
            </a:endParaRPr>
          </a:p>
        </p:txBody>
      </p:sp>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1FE31252-9095-410D-83B1-0F4D0356741C}"/>
                  </a:ext>
                </a:extLst>
              </p14:cNvPr>
              <p14:cNvContentPartPr/>
              <p14:nvPr/>
            </p14:nvContentPartPr>
            <p14:xfrm>
              <a:off x="6898893" y="1069756"/>
              <a:ext cx="1342440" cy="22680"/>
            </p14:xfrm>
          </p:contentPart>
        </mc:Choice>
        <mc:Fallback xmlns="">
          <p:pic>
            <p:nvPicPr>
              <p:cNvPr id="6" name="Ink 5">
                <a:extLst>
                  <a:ext uri="{FF2B5EF4-FFF2-40B4-BE49-F238E27FC236}">
                    <a16:creationId xmlns:a16="http://schemas.microsoft.com/office/drawing/2014/main" id="{1FE31252-9095-410D-83B1-0F4D0356741C}"/>
                  </a:ext>
                </a:extLst>
              </p:cNvPr>
              <p:cNvPicPr/>
              <p:nvPr/>
            </p:nvPicPr>
            <p:blipFill>
              <a:blip r:embed="rId12"/>
              <a:stretch>
                <a:fillRect/>
              </a:stretch>
            </p:blipFill>
            <p:spPr>
              <a:xfrm>
                <a:off x="6808893" y="890116"/>
                <a:ext cx="1522080" cy="382320"/>
              </a:xfrm>
              <a:prstGeom prst="rect">
                <a:avLst/>
              </a:prstGeom>
            </p:spPr>
          </p:pic>
        </mc:Fallback>
      </mc:AlternateContent>
    </p:spTree>
    <p:extLst>
      <p:ext uri="{BB962C8B-B14F-4D97-AF65-F5344CB8AC3E}">
        <p14:creationId xmlns:p14="http://schemas.microsoft.com/office/powerpoint/2010/main" val="10503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860" y="0"/>
            <a:ext cx="7316139" cy="947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2EF52107-317E-4D87-9CBF-5554596CD315}"/>
              </a:ext>
            </a:extLst>
          </p:cNvPr>
          <p:cNvSpPr>
            <a:spLocks noGrp="1"/>
          </p:cNvSpPr>
          <p:nvPr>
            <p:ph type="dt" sz="half" idx="10"/>
          </p:nvPr>
        </p:nvSpPr>
        <p:spPr/>
        <p:txBody>
          <a:bodyPr/>
          <a:lstStyle/>
          <a:p>
            <a:fld id="{921F94FA-7583-4B09-8B55-A83EDABB6EE6}" type="datetime12">
              <a:rPr lang="en-US" smtClean="0"/>
              <a:t>11:11 AM</a:t>
            </a:fld>
            <a:endParaRPr lang="en-US" dirty="0"/>
          </a:p>
        </p:txBody>
      </p:sp>
      <p:sp>
        <p:nvSpPr>
          <p:cNvPr id="9" name="Slide Number Placeholder 8">
            <a:extLst>
              <a:ext uri="{FF2B5EF4-FFF2-40B4-BE49-F238E27FC236}">
                <a16:creationId xmlns:a16="http://schemas.microsoft.com/office/drawing/2014/main" id="{0CC8A50D-A99D-49DE-BC78-5B2C21520D93}"/>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
        <p:nvSpPr>
          <p:cNvPr id="6" name="TextBox 5">
            <a:extLst>
              <a:ext uri="{FF2B5EF4-FFF2-40B4-BE49-F238E27FC236}">
                <a16:creationId xmlns:a16="http://schemas.microsoft.com/office/drawing/2014/main" id="{DC4E684F-99FF-450F-87BC-7E7B84407A8F}"/>
              </a:ext>
            </a:extLst>
          </p:cNvPr>
          <p:cNvSpPr txBox="1"/>
          <p:nvPr/>
        </p:nvSpPr>
        <p:spPr>
          <a:xfrm rot="20385042">
            <a:off x="478134" y="2737690"/>
            <a:ext cx="4981739" cy="707886"/>
          </a:xfrm>
          <a:prstGeom prst="rect">
            <a:avLst/>
          </a:prstGeom>
          <a:noFill/>
        </p:spPr>
        <p:txBody>
          <a:bodyPr wrap="square" rtlCol="0">
            <a:spAutoFit/>
          </a:bodyPr>
          <a:lstStyle/>
          <a:p>
            <a:pPr algn="ctr"/>
            <a:r>
              <a:rPr lang="en-US" sz="4000" dirty="0">
                <a:solidFill>
                  <a:srgbClr val="92D050"/>
                </a:solidFill>
              </a:rPr>
              <a:t>G.P.S. continued </a:t>
            </a:r>
            <a:r>
              <a:rPr lang="en-US" sz="4000" dirty="0">
                <a:solidFill>
                  <a:srgbClr val="92D050"/>
                </a:solidFill>
                <a:sym typeface="Wingdings" panose="05000000000000000000" pitchFamily="2" charset="2"/>
              </a:rPr>
              <a:t></a:t>
            </a:r>
            <a:endParaRPr lang="en-US" sz="4000" dirty="0">
              <a:solidFill>
                <a:srgbClr val="92D050"/>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D84A772-19EE-4A0B-AFD2-FD30DC195D09}"/>
                  </a:ext>
                </a:extLst>
              </p14:cNvPr>
              <p14:cNvContentPartPr/>
              <p14:nvPr/>
            </p14:nvContentPartPr>
            <p14:xfrm>
              <a:off x="5819120" y="1596194"/>
              <a:ext cx="360" cy="360"/>
            </p14:xfrm>
          </p:contentPart>
        </mc:Choice>
        <mc:Fallback xmlns="">
          <p:pic>
            <p:nvPicPr>
              <p:cNvPr id="3" name="Ink 2">
                <a:extLst>
                  <a:ext uri="{FF2B5EF4-FFF2-40B4-BE49-F238E27FC236}">
                    <a16:creationId xmlns:a16="http://schemas.microsoft.com/office/drawing/2014/main" id="{BD84A772-19EE-4A0B-AFD2-FD30DC195D09}"/>
                  </a:ext>
                </a:extLst>
              </p:cNvPr>
              <p:cNvPicPr/>
              <p:nvPr/>
            </p:nvPicPr>
            <p:blipFill>
              <a:blip r:embed="rId4"/>
              <a:stretch>
                <a:fillRect/>
              </a:stretch>
            </p:blipFill>
            <p:spPr>
              <a:xfrm>
                <a:off x="5729480" y="1416194"/>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5CA8097B-E9B8-44B6-9630-F94409BF2B02}"/>
                  </a:ext>
                </a:extLst>
              </p14:cNvPr>
              <p14:cNvContentPartPr/>
              <p14:nvPr/>
            </p14:nvContentPartPr>
            <p14:xfrm>
              <a:off x="5660000" y="1492874"/>
              <a:ext cx="4978080" cy="74880"/>
            </p14:xfrm>
          </p:contentPart>
        </mc:Choice>
        <mc:Fallback xmlns="">
          <p:pic>
            <p:nvPicPr>
              <p:cNvPr id="4" name="Ink 3">
                <a:extLst>
                  <a:ext uri="{FF2B5EF4-FFF2-40B4-BE49-F238E27FC236}">
                    <a16:creationId xmlns:a16="http://schemas.microsoft.com/office/drawing/2014/main" id="{5CA8097B-E9B8-44B6-9630-F94409BF2B02}"/>
                  </a:ext>
                </a:extLst>
              </p:cNvPr>
              <p:cNvPicPr/>
              <p:nvPr/>
            </p:nvPicPr>
            <p:blipFill>
              <a:blip r:embed="rId6"/>
              <a:stretch>
                <a:fillRect/>
              </a:stretch>
            </p:blipFill>
            <p:spPr>
              <a:xfrm>
                <a:off x="5570360" y="1312874"/>
                <a:ext cx="5157720" cy="434520"/>
              </a:xfrm>
              <a:prstGeom prst="rect">
                <a:avLst/>
              </a:prstGeom>
            </p:spPr>
          </p:pic>
        </mc:Fallback>
      </mc:AlternateContent>
      <p:pic>
        <p:nvPicPr>
          <p:cNvPr id="8" name="Graphic 7" descr="Arrow: Slight curve">
            <a:extLst>
              <a:ext uri="{FF2B5EF4-FFF2-40B4-BE49-F238E27FC236}">
                <a16:creationId xmlns:a16="http://schemas.microsoft.com/office/drawing/2014/main" id="{6E3C4C71-0FA6-4010-BAAB-822ED909F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7632" y="3429000"/>
            <a:ext cx="539719" cy="539719"/>
          </a:xfrm>
          <a:prstGeom prst="rect">
            <a:avLst/>
          </a:prstGeom>
        </p:spPr>
      </p:pic>
      <p:sp>
        <p:nvSpPr>
          <p:cNvPr id="10" name="TextBox 9">
            <a:extLst>
              <a:ext uri="{FF2B5EF4-FFF2-40B4-BE49-F238E27FC236}">
                <a16:creationId xmlns:a16="http://schemas.microsoft.com/office/drawing/2014/main" id="{2C4CA210-BBBA-4F8A-85F7-BBE10594DE13}"/>
              </a:ext>
            </a:extLst>
          </p:cNvPr>
          <p:cNvSpPr txBox="1"/>
          <p:nvPr/>
        </p:nvSpPr>
        <p:spPr>
          <a:xfrm>
            <a:off x="0" y="4493905"/>
            <a:ext cx="4296343" cy="1323439"/>
          </a:xfrm>
          <a:prstGeom prst="rect">
            <a:avLst/>
          </a:prstGeom>
          <a:noFill/>
        </p:spPr>
        <p:txBody>
          <a:bodyPr wrap="square" rtlCol="0">
            <a:spAutoFit/>
          </a:bodyPr>
          <a:lstStyle/>
          <a:p>
            <a:pPr algn="ctr"/>
            <a:r>
              <a:rPr lang="en-US" sz="4000" dirty="0">
                <a:solidFill>
                  <a:srgbClr val="FFFF00"/>
                </a:solidFill>
              </a:rPr>
              <a:t>Secret Code:</a:t>
            </a:r>
            <a:br>
              <a:rPr lang="en-US" sz="4000" dirty="0">
                <a:solidFill>
                  <a:srgbClr val="FFFF00"/>
                </a:solidFill>
              </a:rPr>
            </a:br>
            <a:r>
              <a:rPr lang="en-US" sz="4000" dirty="0">
                <a:solidFill>
                  <a:srgbClr val="FFFF00"/>
                </a:solidFill>
              </a:rPr>
              <a:t>G.P.S.</a:t>
            </a:r>
          </a:p>
        </p:txBody>
      </p:sp>
    </p:spTree>
    <p:extLst>
      <p:ext uri="{BB962C8B-B14F-4D97-AF65-F5344CB8AC3E}">
        <p14:creationId xmlns:p14="http://schemas.microsoft.com/office/powerpoint/2010/main" val="4367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350" y="17379"/>
            <a:ext cx="5251386" cy="684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B6BC9509-E106-4AA6-BCE0-12778849E78F}"/>
              </a:ext>
            </a:extLst>
          </p:cNvPr>
          <p:cNvSpPr>
            <a:spLocks noGrp="1"/>
          </p:cNvSpPr>
          <p:nvPr>
            <p:ph type="dt" sz="half" idx="10"/>
          </p:nvPr>
        </p:nvSpPr>
        <p:spPr/>
        <p:txBody>
          <a:bodyPr/>
          <a:lstStyle/>
          <a:p>
            <a:fld id="{D4F596A1-5DD5-4C73-AF8D-B3A374FA01F7}" type="datetime12">
              <a:rPr lang="en-US" smtClean="0"/>
              <a:t>11:11 AM</a:t>
            </a:fld>
            <a:endParaRPr lang="en-US" dirty="0"/>
          </a:p>
        </p:txBody>
      </p:sp>
      <p:sp>
        <p:nvSpPr>
          <p:cNvPr id="8" name="Slide Number Placeholder 7">
            <a:extLst>
              <a:ext uri="{FF2B5EF4-FFF2-40B4-BE49-F238E27FC236}">
                <a16:creationId xmlns:a16="http://schemas.microsoft.com/office/drawing/2014/main" id="{F6A870AB-82A2-4438-8257-51AA23792E6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2" name="Rectangle 1">
            <a:extLst>
              <a:ext uri="{FF2B5EF4-FFF2-40B4-BE49-F238E27FC236}">
                <a16:creationId xmlns:a16="http://schemas.microsoft.com/office/drawing/2014/main" id="{A1F9CC45-E1DB-4EF2-8997-8CD428805269}"/>
              </a:ext>
            </a:extLst>
          </p:cNvPr>
          <p:cNvSpPr/>
          <p:nvPr/>
        </p:nvSpPr>
        <p:spPr>
          <a:xfrm>
            <a:off x="544790" y="555390"/>
            <a:ext cx="6692699" cy="2062103"/>
          </a:xfrm>
          <a:prstGeom prst="rect">
            <a:avLst/>
          </a:prstGeom>
        </p:spPr>
        <p:txBody>
          <a:bodyPr wrap="square">
            <a:spAutoFit/>
          </a:bodyPr>
          <a:lstStyle/>
          <a:p>
            <a:pPr algn="ctr"/>
            <a:r>
              <a:rPr lang="en-US" sz="3200" b="1" i="1" dirty="0">
                <a:solidFill>
                  <a:srgbClr val="FFFF00"/>
                </a:solidFill>
              </a:rPr>
              <a:t>Try telling a personal story…</a:t>
            </a:r>
            <a:endParaRPr lang="en-US" sz="2400" b="1" i="1" dirty="0">
              <a:solidFill>
                <a:srgbClr val="FFFF00"/>
              </a:solidFill>
            </a:endParaRPr>
          </a:p>
          <a:p>
            <a:pPr algn="ctr"/>
            <a:br>
              <a:rPr lang="en-US" sz="2400" i="1" dirty="0">
                <a:solidFill>
                  <a:srgbClr val="92D050"/>
                </a:solidFill>
              </a:rPr>
            </a:br>
            <a:r>
              <a:rPr lang="en-US" sz="2400" i="1" dirty="0">
                <a:solidFill>
                  <a:srgbClr val="92D050"/>
                </a:solidFill>
              </a:rPr>
              <a:t>“I remember my first time…”</a:t>
            </a:r>
          </a:p>
          <a:p>
            <a:pPr algn="ctr"/>
            <a:r>
              <a:rPr lang="en-US" sz="2400" i="1" dirty="0">
                <a:solidFill>
                  <a:srgbClr val="92D050"/>
                </a:solidFill>
              </a:rPr>
              <a:t>“I nearly got fired from my 1</a:t>
            </a:r>
            <a:r>
              <a:rPr lang="en-US" sz="2400" i="1" baseline="30000" dirty="0">
                <a:solidFill>
                  <a:srgbClr val="92D050"/>
                </a:solidFill>
              </a:rPr>
              <a:t>st</a:t>
            </a:r>
            <a:r>
              <a:rPr lang="en-US" sz="2400" i="1" dirty="0">
                <a:solidFill>
                  <a:srgbClr val="92D050"/>
                </a:solidFill>
              </a:rPr>
              <a:t> job…”</a:t>
            </a:r>
          </a:p>
          <a:p>
            <a:pPr algn="ctr"/>
            <a:r>
              <a:rPr lang="en-US" sz="2400" i="1" dirty="0">
                <a:solidFill>
                  <a:srgbClr val="92D050"/>
                </a:solidFill>
              </a:rPr>
              <a:t>“Ever hear of athletes visualizing…”</a:t>
            </a:r>
          </a:p>
        </p:txBody>
      </p:sp>
      <p:sp>
        <p:nvSpPr>
          <p:cNvPr id="6" name="Rectangle 5">
            <a:extLst>
              <a:ext uri="{FF2B5EF4-FFF2-40B4-BE49-F238E27FC236}">
                <a16:creationId xmlns:a16="http://schemas.microsoft.com/office/drawing/2014/main" id="{0AE08234-836A-486B-A627-1B62D4D73346}"/>
              </a:ext>
            </a:extLst>
          </p:cNvPr>
          <p:cNvSpPr/>
          <p:nvPr/>
        </p:nvSpPr>
        <p:spPr>
          <a:xfrm rot="20688865">
            <a:off x="1122036" y="3170588"/>
            <a:ext cx="4506041" cy="2123658"/>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solidFill>
                  <a:srgbClr val="FFFF00"/>
                </a:solidFill>
                <a:effectLst>
                  <a:outerShdw dist="38100" dir="2640000" algn="bl" rotWithShape="0">
                    <a:schemeClr val="accent1"/>
                  </a:outerShdw>
                </a:effectLst>
              </a:rPr>
              <a:t>Let’s do this:</a:t>
            </a:r>
          </a:p>
          <a:p>
            <a:pPr algn="ctr"/>
            <a:r>
              <a:rPr lang="en-US" sz="4400" b="1" dirty="0">
                <a:ln w="12700">
                  <a:solidFill>
                    <a:schemeClr val="accent1"/>
                  </a:solidFill>
                  <a:prstDash val="solid"/>
                </a:ln>
                <a:solidFill>
                  <a:srgbClr val="FFFF00"/>
                </a:solidFill>
                <a:effectLst>
                  <a:outerShdw dist="38100" dir="2640000" algn="bl" rotWithShape="0">
                    <a:schemeClr val="accent1"/>
                  </a:outerShdw>
                </a:effectLst>
              </a:rPr>
              <a:t>Share in a</a:t>
            </a:r>
            <a:br>
              <a:rPr lang="en-US" sz="4400" b="1" dirty="0">
                <a:ln w="12700">
                  <a:solidFill>
                    <a:schemeClr val="accent1"/>
                  </a:solidFill>
                  <a:prstDash val="solid"/>
                </a:ln>
                <a:solidFill>
                  <a:srgbClr val="FFFF00"/>
                </a:solidFill>
                <a:effectLst>
                  <a:outerShdw dist="38100" dir="2640000" algn="bl" rotWithShape="0">
                    <a:schemeClr val="accent1"/>
                  </a:outerShdw>
                </a:effectLst>
              </a:rPr>
            </a:br>
            <a:r>
              <a:rPr lang="en-US" sz="4400" b="1" dirty="0">
                <a:ln w="12700">
                  <a:solidFill>
                    <a:schemeClr val="accent1"/>
                  </a:solidFill>
                  <a:prstDash val="solid"/>
                </a:ln>
                <a:solidFill>
                  <a:srgbClr val="FFFF00"/>
                </a:solidFill>
                <a:effectLst>
                  <a:outerShdw dist="38100" dir="2640000" algn="bl" rotWithShape="0">
                    <a:schemeClr val="accent1"/>
                  </a:outerShdw>
                </a:effectLst>
              </a:rPr>
              <a:t>Breakout Group</a:t>
            </a:r>
            <a:r>
              <a:rPr lang="en-US" sz="4400" b="1" dirty="0">
                <a:ln w="12700">
                  <a:solidFill>
                    <a:schemeClr val="accent1"/>
                  </a:solidFill>
                  <a:prstDash val="solid"/>
                </a:ln>
                <a:solidFill>
                  <a:srgbClr val="FFFF00"/>
                </a:solidFill>
                <a:effectLst>
                  <a:outerShdw dist="38100" dir="2640000" algn="bl" rotWithShape="0">
                    <a:schemeClr val="accent1"/>
                  </a:outerShdw>
                </a:effectLst>
                <a:sym typeface="Wingdings" panose="05000000000000000000" pitchFamily="2" charset="2"/>
              </a:rPr>
              <a:t></a:t>
            </a:r>
            <a:endParaRPr lang="en-US" sz="4400" b="1" dirty="0">
              <a:ln w="12700">
                <a:solidFill>
                  <a:schemeClr val="accent1"/>
                </a:solidFill>
                <a:prstDash val="solid"/>
              </a:ln>
              <a:solidFill>
                <a:srgbClr val="FFFF00"/>
              </a:solidFill>
              <a:effectLst>
                <a:outerShdw dist="38100" dir="2640000" algn="bl" rotWithShape="0">
                  <a:schemeClr val="accent1"/>
                </a:outerShdw>
              </a:effectLst>
            </a:endParaRPr>
          </a:p>
        </p:txBody>
      </p:sp>
    </p:spTree>
    <p:extLst>
      <p:ext uri="{BB962C8B-B14F-4D97-AF65-F5344CB8AC3E}">
        <p14:creationId xmlns:p14="http://schemas.microsoft.com/office/powerpoint/2010/main" val="44185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832" y="18707"/>
            <a:ext cx="5275048" cy="683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37536" y="462919"/>
              <a:ext cx="3451680" cy="164880"/>
            </p14:xfrm>
          </p:contentPart>
        </mc:Choice>
        <mc:Fallback xmlns="">
          <p:pic>
            <p:nvPicPr>
              <p:cNvPr id="2" name="Ink 1"/>
              <p:cNvPicPr/>
              <p:nvPr/>
            </p:nvPicPr>
            <p:blipFill>
              <a:blip r:embed="rId4"/>
              <a:stretch>
                <a:fillRect/>
              </a:stretch>
            </p:blipFill>
            <p:spPr>
              <a:xfrm>
                <a:off x="6865544" y="318919"/>
                <a:ext cx="3595305"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901536" y="618439"/>
              <a:ext cx="1094040" cy="33480"/>
            </p14:xfrm>
          </p:contentPart>
        </mc:Choice>
        <mc:Fallback xmlns="">
          <p:pic>
            <p:nvPicPr>
              <p:cNvPr id="4" name="Ink 3"/>
              <p:cNvPicPr/>
              <p:nvPr/>
            </p:nvPicPr>
            <p:blipFill>
              <a:blip r:embed="rId6"/>
              <a:stretch>
                <a:fillRect/>
              </a:stretch>
            </p:blipFill>
            <p:spPr>
              <a:xfrm>
                <a:off x="6829536" y="474439"/>
                <a:ext cx="123768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7466376" y="1506199"/>
              <a:ext cx="3702600" cy="92160"/>
            </p14:xfrm>
          </p:contentPart>
        </mc:Choice>
        <mc:Fallback xmlns="">
          <p:pic>
            <p:nvPicPr>
              <p:cNvPr id="5" name="Ink 4"/>
              <p:cNvPicPr/>
              <p:nvPr/>
            </p:nvPicPr>
            <p:blipFill>
              <a:blip r:embed="rId8"/>
              <a:stretch>
                <a:fillRect/>
              </a:stretch>
            </p:blipFill>
            <p:spPr>
              <a:xfrm>
                <a:off x="7394376" y="1362199"/>
                <a:ext cx="3846240" cy="379800"/>
              </a:xfrm>
              <a:prstGeom prst="rect">
                <a:avLst/>
              </a:prstGeom>
            </p:spPr>
          </p:pic>
        </mc:Fallback>
      </mc:AlternateContent>
      <p:sp>
        <p:nvSpPr>
          <p:cNvPr id="7" name="Date Placeholder 6">
            <a:extLst>
              <a:ext uri="{FF2B5EF4-FFF2-40B4-BE49-F238E27FC236}">
                <a16:creationId xmlns:a16="http://schemas.microsoft.com/office/drawing/2014/main" id="{5E00051C-3B14-42B3-B596-19C1DB80D8C4}"/>
              </a:ext>
            </a:extLst>
          </p:cNvPr>
          <p:cNvSpPr>
            <a:spLocks noGrp="1"/>
          </p:cNvSpPr>
          <p:nvPr>
            <p:ph type="dt" sz="half" idx="10"/>
          </p:nvPr>
        </p:nvSpPr>
        <p:spPr/>
        <p:txBody>
          <a:bodyPr/>
          <a:lstStyle/>
          <a:p>
            <a:fld id="{79A33ABF-7F20-4508-A615-3CA1592C7682}" type="datetime12">
              <a:rPr lang="en-US" smtClean="0"/>
              <a:t>11:11 AM</a:t>
            </a:fld>
            <a:endParaRPr lang="en-US" dirty="0"/>
          </a:p>
        </p:txBody>
      </p:sp>
      <p:sp>
        <p:nvSpPr>
          <p:cNvPr id="11" name="Slide Number Placeholder 10">
            <a:extLst>
              <a:ext uri="{FF2B5EF4-FFF2-40B4-BE49-F238E27FC236}">
                <a16:creationId xmlns:a16="http://schemas.microsoft.com/office/drawing/2014/main" id="{4FBA106F-6212-454B-A486-522332A4BE5A}"/>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
        <p:nvSpPr>
          <p:cNvPr id="8" name="TextBox 7">
            <a:extLst>
              <a:ext uri="{FF2B5EF4-FFF2-40B4-BE49-F238E27FC236}">
                <a16:creationId xmlns:a16="http://schemas.microsoft.com/office/drawing/2014/main" id="{CA4DD799-112B-4A73-B134-0E31FE665F98}"/>
              </a:ext>
            </a:extLst>
          </p:cNvPr>
          <p:cNvSpPr txBox="1"/>
          <p:nvPr/>
        </p:nvSpPr>
        <p:spPr>
          <a:xfrm rot="20385042">
            <a:off x="-224779" y="3061736"/>
            <a:ext cx="6468225" cy="707886"/>
          </a:xfrm>
          <a:prstGeom prst="rect">
            <a:avLst/>
          </a:prstGeom>
          <a:noFill/>
        </p:spPr>
        <p:txBody>
          <a:bodyPr wrap="square" rtlCol="0">
            <a:spAutoFit/>
          </a:bodyPr>
          <a:lstStyle/>
          <a:p>
            <a:pPr algn="ctr"/>
            <a:r>
              <a:rPr lang="en-US" sz="4000" dirty="0">
                <a:solidFill>
                  <a:srgbClr val="92D050"/>
                </a:solidFill>
              </a:rPr>
              <a:t>Ask more questions… </a:t>
            </a:r>
            <a:r>
              <a:rPr lang="en-US" sz="4000" dirty="0">
                <a:solidFill>
                  <a:srgbClr val="92D050"/>
                </a:solidFill>
                <a:sym typeface="Wingdings" panose="05000000000000000000" pitchFamily="2" charset="2"/>
              </a:rPr>
              <a:t> </a:t>
            </a:r>
            <a:endParaRPr lang="en-US" sz="4000" dirty="0">
              <a:solidFill>
                <a:srgbClr val="92D050"/>
              </a:solidFill>
            </a:endParaRPr>
          </a:p>
        </p:txBody>
      </p:sp>
      <p:pic>
        <p:nvPicPr>
          <p:cNvPr id="9" name="Graphic 8" descr="Arrow: Slight curve">
            <a:extLst>
              <a:ext uri="{FF2B5EF4-FFF2-40B4-BE49-F238E27FC236}">
                <a16:creationId xmlns:a16="http://schemas.microsoft.com/office/drawing/2014/main" id="{C0CF1651-888A-4579-B5F9-905294192A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96832" y="2536394"/>
            <a:ext cx="521729" cy="521729"/>
          </a:xfrm>
          <a:prstGeom prst="rect">
            <a:avLst/>
          </a:prstGeom>
        </p:spPr>
      </p:pic>
    </p:spTree>
    <p:extLst>
      <p:ext uri="{BB962C8B-B14F-4D97-AF65-F5344CB8AC3E}">
        <p14:creationId xmlns:p14="http://schemas.microsoft.com/office/powerpoint/2010/main" val="252462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866" y="10723"/>
            <a:ext cx="5226755" cy="684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a:extLst>
              <a:ext uri="{FF2B5EF4-FFF2-40B4-BE49-F238E27FC236}">
                <a16:creationId xmlns:a16="http://schemas.microsoft.com/office/drawing/2014/main" id="{B5C53F30-543C-409E-8453-BADE69A0EF21}"/>
              </a:ext>
            </a:extLst>
          </p:cNvPr>
          <p:cNvSpPr>
            <a:spLocks noGrp="1"/>
          </p:cNvSpPr>
          <p:nvPr>
            <p:ph type="dt" sz="half" idx="10"/>
          </p:nvPr>
        </p:nvSpPr>
        <p:spPr/>
        <p:txBody>
          <a:bodyPr/>
          <a:lstStyle/>
          <a:p>
            <a:fld id="{08AD93A1-DD43-4A20-AE5F-A96963660490}" type="datetime12">
              <a:rPr lang="en-US" smtClean="0"/>
              <a:t>11:11 AM</a:t>
            </a:fld>
            <a:endParaRPr lang="en-US" dirty="0"/>
          </a:p>
        </p:txBody>
      </p:sp>
      <p:sp>
        <p:nvSpPr>
          <p:cNvPr id="10" name="Slide Number Placeholder 9">
            <a:extLst>
              <a:ext uri="{FF2B5EF4-FFF2-40B4-BE49-F238E27FC236}">
                <a16:creationId xmlns:a16="http://schemas.microsoft.com/office/drawing/2014/main" id="{FC5327AF-C114-4B9E-AE7F-1E2A34E9CAA6}"/>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
        <p:nvSpPr>
          <p:cNvPr id="7" name="TextBox 6">
            <a:extLst>
              <a:ext uri="{FF2B5EF4-FFF2-40B4-BE49-F238E27FC236}">
                <a16:creationId xmlns:a16="http://schemas.microsoft.com/office/drawing/2014/main" id="{2AA8B20F-0473-4E87-B25E-AE1D375421F4}"/>
              </a:ext>
            </a:extLst>
          </p:cNvPr>
          <p:cNvSpPr txBox="1"/>
          <p:nvPr/>
        </p:nvSpPr>
        <p:spPr>
          <a:xfrm rot="20825040">
            <a:off x="430095" y="2323588"/>
            <a:ext cx="5264245" cy="3170099"/>
          </a:xfrm>
          <a:prstGeom prst="rect">
            <a:avLst/>
          </a:prstGeom>
          <a:noFill/>
        </p:spPr>
        <p:txBody>
          <a:bodyPr wrap="square" rtlCol="0">
            <a:spAutoFit/>
          </a:bodyPr>
          <a:lstStyle/>
          <a:p>
            <a:pPr algn="ctr"/>
            <a:r>
              <a:rPr lang="en-US" sz="4000" dirty="0">
                <a:solidFill>
                  <a:srgbClr val="92D050"/>
                </a:solidFill>
              </a:rPr>
              <a:t>The “Cursed Hows”:</a:t>
            </a:r>
            <a:br>
              <a:rPr lang="en-US" sz="4000" dirty="0">
                <a:solidFill>
                  <a:srgbClr val="92D050"/>
                </a:solidFill>
              </a:rPr>
            </a:br>
            <a:br>
              <a:rPr lang="en-US" sz="4000" dirty="0">
                <a:solidFill>
                  <a:srgbClr val="92D050"/>
                </a:solidFill>
              </a:rPr>
            </a:br>
            <a:r>
              <a:rPr lang="en-US" sz="4000" dirty="0">
                <a:solidFill>
                  <a:srgbClr val="92D050"/>
                </a:solidFill>
              </a:rPr>
              <a:t>“When we </a:t>
            </a:r>
            <a:r>
              <a:rPr lang="en-US" sz="4000" i="1" u="sng" dirty="0">
                <a:solidFill>
                  <a:srgbClr val="92D050"/>
                </a:solidFill>
              </a:rPr>
              <a:t>insist</a:t>
            </a:r>
            <a:r>
              <a:rPr lang="en-US" sz="4000" dirty="0">
                <a:solidFill>
                  <a:srgbClr val="92D050"/>
                </a:solidFill>
              </a:rPr>
              <a:t> on one “HOW” we shut the door on all others!”</a:t>
            </a:r>
          </a:p>
        </p:txBody>
      </p:sp>
      <p:pic>
        <p:nvPicPr>
          <p:cNvPr id="9" name="Graphic 8" descr="Arrow: Slight curve">
            <a:extLst>
              <a:ext uri="{FF2B5EF4-FFF2-40B4-BE49-F238E27FC236}">
                <a16:creationId xmlns:a16="http://schemas.microsoft.com/office/drawing/2014/main" id="{1EACDA7A-303B-4320-9DB3-C9C34F0B9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8275" y="4498536"/>
            <a:ext cx="539719" cy="539719"/>
          </a:xfrm>
          <a:prstGeom prst="rect">
            <a:avLst/>
          </a:prstGeom>
        </p:spPr>
      </p:pic>
    </p:spTree>
    <p:extLst>
      <p:ext uri="{BB962C8B-B14F-4D97-AF65-F5344CB8AC3E}">
        <p14:creationId xmlns:p14="http://schemas.microsoft.com/office/powerpoint/2010/main" val="240233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346" y="0"/>
            <a:ext cx="5257875" cy="686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925050" y="738663"/>
              <a:ext cx="3666960" cy="135720"/>
            </p14:xfrm>
          </p:contentPart>
        </mc:Choice>
        <mc:Fallback xmlns="">
          <p:pic>
            <p:nvPicPr>
              <p:cNvPr id="2" name="Ink 1"/>
              <p:cNvPicPr/>
              <p:nvPr/>
            </p:nvPicPr>
            <p:blipFill>
              <a:blip r:embed="rId5"/>
              <a:stretch>
                <a:fillRect/>
              </a:stretch>
            </p:blipFill>
            <p:spPr>
              <a:xfrm>
                <a:off x="6853050" y="594663"/>
                <a:ext cx="381060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9175050" y="451743"/>
              <a:ext cx="1434960" cy="39600"/>
            </p14:xfrm>
          </p:contentPart>
        </mc:Choice>
        <mc:Fallback xmlns="">
          <p:pic>
            <p:nvPicPr>
              <p:cNvPr id="3" name="Ink 2"/>
              <p:cNvPicPr/>
              <p:nvPr/>
            </p:nvPicPr>
            <p:blipFill>
              <a:blip r:embed="rId7"/>
              <a:stretch>
                <a:fillRect/>
              </a:stretch>
            </p:blipFill>
            <p:spPr>
              <a:xfrm>
                <a:off x="9103050" y="307743"/>
                <a:ext cx="1578600" cy="327240"/>
              </a:xfrm>
              <a:prstGeom prst="rect">
                <a:avLst/>
              </a:prstGeom>
            </p:spPr>
          </p:pic>
        </mc:Fallback>
      </mc:AlternateContent>
      <p:sp>
        <p:nvSpPr>
          <p:cNvPr id="7" name="Date Placeholder 6">
            <a:extLst>
              <a:ext uri="{FF2B5EF4-FFF2-40B4-BE49-F238E27FC236}">
                <a16:creationId xmlns:a16="http://schemas.microsoft.com/office/drawing/2014/main" id="{6B0CB188-B94F-4CFB-9BE9-D4D2DD622410}"/>
              </a:ext>
            </a:extLst>
          </p:cNvPr>
          <p:cNvSpPr>
            <a:spLocks noGrp="1"/>
          </p:cNvSpPr>
          <p:nvPr>
            <p:ph type="dt" sz="half" idx="10"/>
          </p:nvPr>
        </p:nvSpPr>
        <p:spPr/>
        <p:txBody>
          <a:bodyPr/>
          <a:lstStyle/>
          <a:p>
            <a:fld id="{DF6E85E2-34C8-42DC-B2DA-FE2E4135C39F}" type="datetime12">
              <a:rPr lang="en-US" smtClean="0"/>
              <a:t>11:11 AM</a:t>
            </a:fld>
            <a:endParaRPr lang="en-US" dirty="0"/>
          </a:p>
        </p:txBody>
      </p:sp>
      <p:sp>
        <p:nvSpPr>
          <p:cNvPr id="11" name="Slide Number Placeholder 10">
            <a:extLst>
              <a:ext uri="{FF2B5EF4-FFF2-40B4-BE49-F238E27FC236}">
                <a16:creationId xmlns:a16="http://schemas.microsoft.com/office/drawing/2014/main" id="{BE45B2D3-D1D9-4646-85A4-0B46EC77D80A}"/>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
        <p:nvSpPr>
          <p:cNvPr id="15" name="Arrow: Right 14">
            <a:extLst>
              <a:ext uri="{FF2B5EF4-FFF2-40B4-BE49-F238E27FC236}">
                <a16:creationId xmlns:a16="http://schemas.microsoft.com/office/drawing/2014/main" id="{AB7A1BF1-565F-4168-BCF4-D7C794F28B28}"/>
              </a:ext>
            </a:extLst>
          </p:cNvPr>
          <p:cNvSpPr/>
          <p:nvPr/>
        </p:nvSpPr>
        <p:spPr>
          <a:xfrm rot="20433766">
            <a:off x="5151271" y="1426508"/>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17E4CFC-7303-487E-9C88-56278A3CD38F}"/>
              </a:ext>
            </a:extLst>
          </p:cNvPr>
          <p:cNvSpPr/>
          <p:nvPr/>
        </p:nvSpPr>
        <p:spPr>
          <a:xfrm rot="20433766">
            <a:off x="5170219" y="3025776"/>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4317A8E-8235-4B44-B3D7-07DA3F5D2F27}"/>
              </a:ext>
            </a:extLst>
          </p:cNvPr>
          <p:cNvSpPr txBox="1"/>
          <p:nvPr/>
        </p:nvSpPr>
        <p:spPr>
          <a:xfrm rot="20385042">
            <a:off x="263085" y="2026562"/>
            <a:ext cx="4834729" cy="3170099"/>
          </a:xfrm>
          <a:prstGeom prst="rect">
            <a:avLst/>
          </a:prstGeom>
          <a:noFill/>
        </p:spPr>
        <p:txBody>
          <a:bodyPr wrap="square" rtlCol="0">
            <a:spAutoFit/>
          </a:bodyPr>
          <a:lstStyle/>
          <a:p>
            <a:pPr algn="ctr"/>
            <a:r>
              <a:rPr lang="en-US" sz="4000" dirty="0">
                <a:solidFill>
                  <a:srgbClr val="92D050"/>
                </a:solidFill>
              </a:rPr>
              <a:t>But… just because</a:t>
            </a:r>
            <a:br>
              <a:rPr lang="en-US" sz="4000" dirty="0">
                <a:solidFill>
                  <a:srgbClr val="92D050"/>
                </a:solidFill>
              </a:rPr>
            </a:br>
            <a:r>
              <a:rPr lang="en-US" sz="4000" dirty="0">
                <a:solidFill>
                  <a:srgbClr val="92D050"/>
                </a:solidFill>
              </a:rPr>
              <a:t>we </a:t>
            </a:r>
            <a:r>
              <a:rPr lang="en-US" sz="4000" i="1" u="sng" dirty="0">
                <a:solidFill>
                  <a:srgbClr val="92D050"/>
                </a:solidFill>
              </a:rPr>
              <a:t>CAN’T </a:t>
            </a:r>
            <a:br>
              <a:rPr lang="en-US" sz="4000" i="1" u="sng" dirty="0">
                <a:solidFill>
                  <a:srgbClr val="92D050"/>
                </a:solidFill>
              </a:rPr>
            </a:br>
            <a:r>
              <a:rPr lang="en-US" sz="4000" dirty="0">
                <a:solidFill>
                  <a:srgbClr val="92D050"/>
                </a:solidFill>
              </a:rPr>
              <a:t>know the HOWS, </a:t>
            </a:r>
            <a:r>
              <a:rPr lang="en-US" sz="4000" i="1" dirty="0">
                <a:solidFill>
                  <a:srgbClr val="92D050"/>
                </a:solidFill>
              </a:rPr>
              <a:t>doesn’t mean we can’t get busy.</a:t>
            </a:r>
          </a:p>
        </p:txBody>
      </p:sp>
      <p:sp>
        <p:nvSpPr>
          <p:cNvPr id="18" name="Arrow: Right 17">
            <a:extLst>
              <a:ext uri="{FF2B5EF4-FFF2-40B4-BE49-F238E27FC236}">
                <a16:creationId xmlns:a16="http://schemas.microsoft.com/office/drawing/2014/main" id="{89D73B70-A1EE-4BEE-9952-13C1AA96B243}"/>
              </a:ext>
            </a:extLst>
          </p:cNvPr>
          <p:cNvSpPr/>
          <p:nvPr/>
        </p:nvSpPr>
        <p:spPr>
          <a:xfrm rot="20433766">
            <a:off x="5202492" y="4534633"/>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D9F73EBF-C78E-4171-B7DB-0A5D6D7D5759}"/>
                  </a:ext>
                </a:extLst>
              </p14:cNvPr>
              <p14:cNvContentPartPr/>
              <p14:nvPr/>
            </p14:nvContentPartPr>
            <p14:xfrm>
              <a:off x="8271370" y="1093536"/>
              <a:ext cx="1208160" cy="574560"/>
            </p14:xfrm>
          </p:contentPart>
        </mc:Choice>
        <mc:Fallback xmlns="">
          <p:pic>
            <p:nvPicPr>
              <p:cNvPr id="14" name="Ink 13">
                <a:extLst>
                  <a:ext uri="{FF2B5EF4-FFF2-40B4-BE49-F238E27FC236}">
                    <a16:creationId xmlns:a16="http://schemas.microsoft.com/office/drawing/2014/main" id="{D9F73EBF-C78E-4171-B7DB-0A5D6D7D5759}"/>
                  </a:ext>
                </a:extLst>
              </p:cNvPr>
              <p:cNvPicPr/>
              <p:nvPr/>
            </p:nvPicPr>
            <p:blipFill>
              <a:blip r:embed="rId9"/>
              <a:stretch>
                <a:fillRect/>
              </a:stretch>
            </p:blipFill>
            <p:spPr>
              <a:xfrm>
                <a:off x="8217730" y="985896"/>
                <a:ext cx="1315800" cy="790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1500D287-DE17-4727-AB47-6D31CF1DAF16}"/>
                  </a:ext>
                </a:extLst>
              </p14:cNvPr>
              <p14:cNvContentPartPr/>
              <p14:nvPr/>
            </p14:nvContentPartPr>
            <p14:xfrm>
              <a:off x="8316370" y="1778616"/>
              <a:ext cx="379440" cy="6840"/>
            </p14:xfrm>
          </p:contentPart>
        </mc:Choice>
        <mc:Fallback xmlns="">
          <p:pic>
            <p:nvPicPr>
              <p:cNvPr id="19" name="Ink 18">
                <a:extLst>
                  <a:ext uri="{FF2B5EF4-FFF2-40B4-BE49-F238E27FC236}">
                    <a16:creationId xmlns:a16="http://schemas.microsoft.com/office/drawing/2014/main" id="{1500D287-DE17-4727-AB47-6D31CF1DAF16}"/>
                  </a:ext>
                </a:extLst>
              </p:cNvPr>
              <p:cNvPicPr/>
              <p:nvPr/>
            </p:nvPicPr>
            <p:blipFill>
              <a:blip r:embed="rId11"/>
              <a:stretch>
                <a:fillRect/>
              </a:stretch>
            </p:blipFill>
            <p:spPr>
              <a:xfrm>
                <a:off x="8262730" y="1670616"/>
                <a:ext cx="4870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9AE47158-615D-4BD7-9D23-E3F6B6C1CF7A}"/>
                  </a:ext>
                </a:extLst>
              </p14:cNvPr>
              <p14:cNvContentPartPr/>
              <p14:nvPr/>
            </p14:nvContentPartPr>
            <p14:xfrm>
              <a:off x="8326810" y="2605536"/>
              <a:ext cx="1105560" cy="444240"/>
            </p14:xfrm>
          </p:contentPart>
        </mc:Choice>
        <mc:Fallback xmlns="">
          <p:pic>
            <p:nvPicPr>
              <p:cNvPr id="20" name="Ink 19">
                <a:extLst>
                  <a:ext uri="{FF2B5EF4-FFF2-40B4-BE49-F238E27FC236}">
                    <a16:creationId xmlns:a16="http://schemas.microsoft.com/office/drawing/2014/main" id="{9AE47158-615D-4BD7-9D23-E3F6B6C1CF7A}"/>
                  </a:ext>
                </a:extLst>
              </p:cNvPr>
              <p:cNvPicPr/>
              <p:nvPr/>
            </p:nvPicPr>
            <p:blipFill>
              <a:blip r:embed="rId13"/>
              <a:stretch>
                <a:fillRect/>
              </a:stretch>
            </p:blipFill>
            <p:spPr>
              <a:xfrm>
                <a:off x="8273170" y="2497536"/>
                <a:ext cx="1213200" cy="659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4450AA84-0407-48A5-B9F5-052865D55224}"/>
                  </a:ext>
                </a:extLst>
              </p14:cNvPr>
              <p14:cNvContentPartPr/>
              <p14:nvPr/>
            </p14:nvContentPartPr>
            <p14:xfrm>
              <a:off x="8302330" y="4316256"/>
              <a:ext cx="1123200" cy="437400"/>
            </p14:xfrm>
          </p:contentPart>
        </mc:Choice>
        <mc:Fallback xmlns="">
          <p:pic>
            <p:nvPicPr>
              <p:cNvPr id="21" name="Ink 20">
                <a:extLst>
                  <a:ext uri="{FF2B5EF4-FFF2-40B4-BE49-F238E27FC236}">
                    <a16:creationId xmlns:a16="http://schemas.microsoft.com/office/drawing/2014/main" id="{4450AA84-0407-48A5-B9F5-052865D55224}"/>
                  </a:ext>
                </a:extLst>
              </p:cNvPr>
              <p:cNvPicPr/>
              <p:nvPr/>
            </p:nvPicPr>
            <p:blipFill>
              <a:blip r:embed="rId15"/>
              <a:stretch>
                <a:fillRect/>
              </a:stretch>
            </p:blipFill>
            <p:spPr>
              <a:xfrm>
                <a:off x="8248330" y="4208256"/>
                <a:ext cx="123084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5ED5B942-4C66-4894-8588-5DF6E4256722}"/>
                  </a:ext>
                </a:extLst>
              </p14:cNvPr>
              <p14:cNvContentPartPr/>
              <p14:nvPr/>
            </p14:nvContentPartPr>
            <p14:xfrm>
              <a:off x="6854050" y="988056"/>
              <a:ext cx="1146240" cy="581760"/>
            </p14:xfrm>
          </p:contentPart>
        </mc:Choice>
        <mc:Fallback xmlns="">
          <p:pic>
            <p:nvPicPr>
              <p:cNvPr id="22" name="Ink 21">
                <a:extLst>
                  <a:ext uri="{FF2B5EF4-FFF2-40B4-BE49-F238E27FC236}">
                    <a16:creationId xmlns:a16="http://schemas.microsoft.com/office/drawing/2014/main" id="{5ED5B942-4C66-4894-8588-5DF6E4256722}"/>
                  </a:ext>
                </a:extLst>
              </p:cNvPr>
              <p:cNvPicPr/>
              <p:nvPr/>
            </p:nvPicPr>
            <p:blipFill>
              <a:blip r:embed="rId17"/>
              <a:stretch>
                <a:fillRect/>
              </a:stretch>
            </p:blipFill>
            <p:spPr>
              <a:xfrm>
                <a:off x="6800050" y="880416"/>
                <a:ext cx="1253880" cy="797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43E22C9A-7301-4D0F-89EC-088E892E0154}"/>
                  </a:ext>
                </a:extLst>
              </p14:cNvPr>
              <p14:cNvContentPartPr/>
              <p14:nvPr/>
            </p14:nvContentPartPr>
            <p14:xfrm>
              <a:off x="6927130" y="2605536"/>
              <a:ext cx="835200" cy="443520"/>
            </p14:xfrm>
          </p:contentPart>
        </mc:Choice>
        <mc:Fallback xmlns="">
          <p:pic>
            <p:nvPicPr>
              <p:cNvPr id="23" name="Ink 22">
                <a:extLst>
                  <a:ext uri="{FF2B5EF4-FFF2-40B4-BE49-F238E27FC236}">
                    <a16:creationId xmlns:a16="http://schemas.microsoft.com/office/drawing/2014/main" id="{43E22C9A-7301-4D0F-89EC-088E892E0154}"/>
                  </a:ext>
                </a:extLst>
              </p:cNvPr>
              <p:cNvPicPr/>
              <p:nvPr/>
            </p:nvPicPr>
            <p:blipFill>
              <a:blip r:embed="rId19"/>
              <a:stretch>
                <a:fillRect/>
              </a:stretch>
            </p:blipFill>
            <p:spPr>
              <a:xfrm>
                <a:off x="6873490" y="2497536"/>
                <a:ext cx="942840" cy="659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B1B37623-D6BA-42D9-A5EE-A329CCC13BF9}"/>
                  </a:ext>
                </a:extLst>
              </p14:cNvPr>
              <p14:cNvContentPartPr/>
              <p14:nvPr/>
            </p14:nvContentPartPr>
            <p14:xfrm>
              <a:off x="6874210" y="4316616"/>
              <a:ext cx="847440" cy="417960"/>
            </p14:xfrm>
          </p:contentPart>
        </mc:Choice>
        <mc:Fallback xmlns="">
          <p:pic>
            <p:nvPicPr>
              <p:cNvPr id="24" name="Ink 23">
                <a:extLst>
                  <a:ext uri="{FF2B5EF4-FFF2-40B4-BE49-F238E27FC236}">
                    <a16:creationId xmlns:a16="http://schemas.microsoft.com/office/drawing/2014/main" id="{B1B37623-D6BA-42D9-A5EE-A329CCC13BF9}"/>
                  </a:ext>
                </a:extLst>
              </p:cNvPr>
              <p:cNvPicPr/>
              <p:nvPr/>
            </p:nvPicPr>
            <p:blipFill>
              <a:blip r:embed="rId21"/>
              <a:stretch>
                <a:fillRect/>
              </a:stretch>
            </p:blipFill>
            <p:spPr>
              <a:xfrm>
                <a:off x="6820210" y="4208616"/>
                <a:ext cx="955080" cy="633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78AE210C-CB91-4D0A-8416-44AD256B4B5E}"/>
                  </a:ext>
                </a:extLst>
              </p14:cNvPr>
              <p14:cNvContentPartPr/>
              <p14:nvPr/>
            </p14:nvContentPartPr>
            <p14:xfrm>
              <a:off x="9752770" y="1044216"/>
              <a:ext cx="1400400" cy="452160"/>
            </p14:xfrm>
          </p:contentPart>
        </mc:Choice>
        <mc:Fallback xmlns="">
          <p:pic>
            <p:nvPicPr>
              <p:cNvPr id="25" name="Ink 24">
                <a:extLst>
                  <a:ext uri="{FF2B5EF4-FFF2-40B4-BE49-F238E27FC236}">
                    <a16:creationId xmlns:a16="http://schemas.microsoft.com/office/drawing/2014/main" id="{78AE210C-CB91-4D0A-8416-44AD256B4B5E}"/>
                  </a:ext>
                </a:extLst>
              </p:cNvPr>
              <p:cNvPicPr/>
              <p:nvPr/>
            </p:nvPicPr>
            <p:blipFill>
              <a:blip r:embed="rId23"/>
              <a:stretch>
                <a:fillRect/>
              </a:stretch>
            </p:blipFill>
            <p:spPr>
              <a:xfrm>
                <a:off x="9698770" y="936576"/>
                <a:ext cx="1508040" cy="667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9A386457-7E99-46A3-A75B-E5A2585B8210}"/>
                  </a:ext>
                </a:extLst>
              </p14:cNvPr>
              <p14:cNvContentPartPr/>
              <p14:nvPr/>
            </p14:nvContentPartPr>
            <p14:xfrm>
              <a:off x="9712810" y="2561616"/>
              <a:ext cx="1476720" cy="369360"/>
            </p14:xfrm>
          </p:contentPart>
        </mc:Choice>
        <mc:Fallback xmlns="">
          <p:pic>
            <p:nvPicPr>
              <p:cNvPr id="26" name="Ink 25">
                <a:extLst>
                  <a:ext uri="{FF2B5EF4-FFF2-40B4-BE49-F238E27FC236}">
                    <a16:creationId xmlns:a16="http://schemas.microsoft.com/office/drawing/2014/main" id="{9A386457-7E99-46A3-A75B-E5A2585B8210}"/>
                  </a:ext>
                </a:extLst>
              </p:cNvPr>
              <p:cNvPicPr/>
              <p:nvPr/>
            </p:nvPicPr>
            <p:blipFill>
              <a:blip r:embed="rId25"/>
              <a:stretch>
                <a:fillRect/>
              </a:stretch>
            </p:blipFill>
            <p:spPr>
              <a:xfrm>
                <a:off x="9658810" y="2453976"/>
                <a:ext cx="1584360" cy="585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DD1C0697-92E6-42E7-98E1-4D16F057FC01}"/>
                  </a:ext>
                </a:extLst>
              </p14:cNvPr>
              <p14:cNvContentPartPr/>
              <p14:nvPr/>
            </p14:nvContentPartPr>
            <p14:xfrm>
              <a:off x="9720730" y="4266936"/>
              <a:ext cx="1422000" cy="387000"/>
            </p14:xfrm>
          </p:contentPart>
        </mc:Choice>
        <mc:Fallback xmlns="">
          <p:pic>
            <p:nvPicPr>
              <p:cNvPr id="27" name="Ink 26">
                <a:extLst>
                  <a:ext uri="{FF2B5EF4-FFF2-40B4-BE49-F238E27FC236}">
                    <a16:creationId xmlns:a16="http://schemas.microsoft.com/office/drawing/2014/main" id="{DD1C0697-92E6-42E7-98E1-4D16F057FC01}"/>
                  </a:ext>
                </a:extLst>
              </p:cNvPr>
              <p:cNvPicPr/>
              <p:nvPr/>
            </p:nvPicPr>
            <p:blipFill>
              <a:blip r:embed="rId27"/>
              <a:stretch>
                <a:fillRect/>
              </a:stretch>
            </p:blipFill>
            <p:spPr>
              <a:xfrm>
                <a:off x="9666730" y="4158936"/>
                <a:ext cx="152964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 name="Ink 3">
                <a:extLst>
                  <a:ext uri="{FF2B5EF4-FFF2-40B4-BE49-F238E27FC236}">
                    <a16:creationId xmlns:a16="http://schemas.microsoft.com/office/drawing/2014/main" id="{0C78F96C-74D6-455C-A08D-FBC0FA65F966}"/>
                  </a:ext>
                </a:extLst>
              </p14:cNvPr>
              <p14:cNvContentPartPr/>
              <p14:nvPr/>
            </p14:nvContentPartPr>
            <p14:xfrm>
              <a:off x="9652705" y="4790385"/>
              <a:ext cx="1416960" cy="385200"/>
            </p14:xfrm>
          </p:contentPart>
        </mc:Choice>
        <mc:Fallback xmlns="">
          <p:pic>
            <p:nvPicPr>
              <p:cNvPr id="4" name="Ink 3">
                <a:extLst>
                  <a:ext uri="{FF2B5EF4-FFF2-40B4-BE49-F238E27FC236}">
                    <a16:creationId xmlns:a16="http://schemas.microsoft.com/office/drawing/2014/main" id="{0C78F96C-74D6-455C-A08D-FBC0FA65F966}"/>
                  </a:ext>
                </a:extLst>
              </p:cNvPr>
              <p:cNvPicPr/>
              <p:nvPr/>
            </p:nvPicPr>
            <p:blipFill>
              <a:blip r:embed="rId29"/>
              <a:stretch>
                <a:fillRect/>
              </a:stretch>
            </p:blipFill>
            <p:spPr>
              <a:xfrm>
                <a:off x="9599065" y="4682385"/>
                <a:ext cx="1524600" cy="600840"/>
              </a:xfrm>
              <a:prstGeom prst="rect">
                <a:avLst/>
              </a:prstGeom>
            </p:spPr>
          </p:pic>
        </mc:Fallback>
      </mc:AlternateContent>
    </p:spTree>
    <p:extLst>
      <p:ext uri="{BB962C8B-B14F-4D97-AF65-F5344CB8AC3E}">
        <p14:creationId xmlns:p14="http://schemas.microsoft.com/office/powerpoint/2010/main" val="1328101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608" y="11149"/>
            <a:ext cx="5246586" cy="684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24382" y="2402599"/>
              <a:ext cx="1793160" cy="32040"/>
            </p14:xfrm>
          </p:contentPart>
        </mc:Choice>
        <mc:Fallback xmlns="">
          <p:pic>
            <p:nvPicPr>
              <p:cNvPr id="2" name="Ink 1"/>
              <p:cNvPicPr/>
              <p:nvPr/>
            </p:nvPicPr>
            <p:blipFill>
              <a:blip r:embed="rId4"/>
              <a:stretch>
                <a:fillRect/>
              </a:stretch>
            </p:blipFill>
            <p:spPr>
              <a:xfrm>
                <a:off x="6752382" y="2258599"/>
                <a:ext cx="1936800" cy="319680"/>
              </a:xfrm>
              <a:prstGeom prst="rect">
                <a:avLst/>
              </a:prstGeom>
            </p:spPr>
          </p:pic>
        </mc:Fallback>
      </mc:AlternateContent>
      <p:sp>
        <p:nvSpPr>
          <p:cNvPr id="5" name="Date Placeholder 4">
            <a:extLst>
              <a:ext uri="{FF2B5EF4-FFF2-40B4-BE49-F238E27FC236}">
                <a16:creationId xmlns:a16="http://schemas.microsoft.com/office/drawing/2014/main" id="{E39D9EDE-8E65-4803-BBF6-333617E2874E}"/>
              </a:ext>
            </a:extLst>
          </p:cNvPr>
          <p:cNvSpPr>
            <a:spLocks noGrp="1"/>
          </p:cNvSpPr>
          <p:nvPr>
            <p:ph type="dt" sz="half" idx="10"/>
          </p:nvPr>
        </p:nvSpPr>
        <p:spPr/>
        <p:txBody>
          <a:bodyPr/>
          <a:lstStyle/>
          <a:p>
            <a:fld id="{765421EB-B20B-4D08-B8A4-C53874FBBE19}" type="datetime12">
              <a:rPr lang="en-US" smtClean="0"/>
              <a:t>11:11 AM</a:t>
            </a:fld>
            <a:endParaRPr lang="en-US" dirty="0"/>
          </a:p>
        </p:txBody>
      </p:sp>
      <p:sp>
        <p:nvSpPr>
          <p:cNvPr id="9" name="Slide Number Placeholder 8">
            <a:extLst>
              <a:ext uri="{FF2B5EF4-FFF2-40B4-BE49-F238E27FC236}">
                <a16:creationId xmlns:a16="http://schemas.microsoft.com/office/drawing/2014/main" id="{857E322A-E1C4-4773-AC11-1882DEAE82D4}"/>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
        <p:nvSpPr>
          <p:cNvPr id="6" name="TextBox 5">
            <a:extLst>
              <a:ext uri="{FF2B5EF4-FFF2-40B4-BE49-F238E27FC236}">
                <a16:creationId xmlns:a16="http://schemas.microsoft.com/office/drawing/2014/main" id="{6461618A-CBB0-4F49-952C-EA16278B1B55}"/>
              </a:ext>
            </a:extLst>
          </p:cNvPr>
          <p:cNvSpPr txBox="1"/>
          <p:nvPr/>
        </p:nvSpPr>
        <p:spPr>
          <a:xfrm rot="21310604">
            <a:off x="-833972" y="1847575"/>
            <a:ext cx="7678515" cy="2554545"/>
          </a:xfrm>
          <a:prstGeom prst="rect">
            <a:avLst/>
          </a:prstGeom>
          <a:noFill/>
        </p:spPr>
        <p:txBody>
          <a:bodyPr wrap="square" rtlCol="0">
            <a:spAutoFit/>
          </a:bodyPr>
          <a:lstStyle/>
          <a:p>
            <a:pPr algn="ctr"/>
            <a:r>
              <a:rPr lang="en-US" sz="3200" i="1" dirty="0">
                <a:solidFill>
                  <a:srgbClr val="FFFF00"/>
                </a:solidFill>
              </a:rPr>
              <a:t>LET’S DO THIS</a:t>
            </a:r>
            <a:r>
              <a:rPr lang="en-US" sz="3200" dirty="0">
                <a:solidFill>
                  <a:srgbClr val="FFFF00"/>
                </a:solidFill>
              </a:rPr>
              <a:t>:</a:t>
            </a:r>
          </a:p>
          <a:p>
            <a:pPr marL="742950" indent="-742950" algn="ctr">
              <a:buFont typeface="+mj-lt"/>
              <a:buAutoNum type="arabicPeriod"/>
            </a:pPr>
            <a:r>
              <a:rPr lang="en-US" sz="3200" dirty="0">
                <a:solidFill>
                  <a:srgbClr val="92D050"/>
                </a:solidFill>
              </a:rPr>
              <a:t>Write a desired End Result.</a:t>
            </a:r>
            <a:br>
              <a:rPr lang="en-US" sz="3200" dirty="0">
                <a:solidFill>
                  <a:srgbClr val="92D050"/>
                </a:solidFill>
              </a:rPr>
            </a:br>
            <a:r>
              <a:rPr lang="en-US" sz="3200" dirty="0">
                <a:solidFill>
                  <a:srgbClr val="92D050"/>
                </a:solidFill>
              </a:rPr>
              <a:t>(maybe as a Certified Trainer)</a:t>
            </a:r>
          </a:p>
          <a:p>
            <a:pPr marL="742950" indent="-742950" algn="ctr">
              <a:buFont typeface="+mj-lt"/>
              <a:buAutoNum type="arabicPeriod"/>
            </a:pPr>
            <a:r>
              <a:rPr lang="en-US" sz="3200" dirty="0"/>
              <a:t>3 things </a:t>
            </a:r>
            <a:r>
              <a:rPr lang="en-US" sz="3200" dirty="0">
                <a:solidFill>
                  <a:srgbClr val="92D050"/>
                </a:solidFill>
              </a:rPr>
              <a:t>you can do about it;</a:t>
            </a:r>
            <a:br>
              <a:rPr lang="en-US" sz="3200" dirty="0">
                <a:solidFill>
                  <a:srgbClr val="92D050"/>
                </a:solidFill>
              </a:rPr>
            </a:br>
            <a:r>
              <a:rPr lang="en-US" sz="3200" dirty="0">
                <a:solidFill>
                  <a:srgbClr val="92D050"/>
                </a:solidFill>
              </a:rPr>
              <a:t>Commit now.</a:t>
            </a:r>
          </a:p>
        </p:txBody>
      </p:sp>
      <p:sp>
        <p:nvSpPr>
          <p:cNvPr id="7" name="Rectangle 6">
            <a:extLst>
              <a:ext uri="{FF2B5EF4-FFF2-40B4-BE49-F238E27FC236}">
                <a16:creationId xmlns:a16="http://schemas.microsoft.com/office/drawing/2014/main" id="{426141CA-C2B2-45F7-B294-E0E2FBE74EC6}"/>
              </a:ext>
            </a:extLst>
          </p:cNvPr>
          <p:cNvSpPr/>
          <p:nvPr/>
        </p:nvSpPr>
        <p:spPr>
          <a:xfrm rot="21311033">
            <a:off x="952824" y="4721975"/>
            <a:ext cx="4506041" cy="1446550"/>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solidFill>
                  <a:srgbClr val="FFFF00"/>
                </a:solidFill>
                <a:effectLst>
                  <a:outerShdw dist="38100" dir="2640000" algn="bl" rotWithShape="0">
                    <a:schemeClr val="accent1"/>
                  </a:outerShdw>
                </a:effectLst>
              </a:rPr>
              <a:t>Share in your</a:t>
            </a:r>
            <a:br>
              <a:rPr lang="en-US" sz="4400" b="1" dirty="0">
                <a:ln w="12700">
                  <a:solidFill>
                    <a:schemeClr val="accent1"/>
                  </a:solidFill>
                  <a:prstDash val="solid"/>
                </a:ln>
                <a:solidFill>
                  <a:srgbClr val="FFFF00"/>
                </a:solidFill>
                <a:effectLst>
                  <a:outerShdw dist="38100" dir="2640000" algn="bl" rotWithShape="0">
                    <a:schemeClr val="accent1"/>
                  </a:outerShdw>
                </a:effectLst>
              </a:rPr>
            </a:br>
            <a:r>
              <a:rPr lang="en-US" sz="4400" b="1" dirty="0">
                <a:ln w="12700">
                  <a:solidFill>
                    <a:schemeClr val="accent1"/>
                  </a:solidFill>
                  <a:prstDash val="solid"/>
                </a:ln>
                <a:solidFill>
                  <a:srgbClr val="FFFF00"/>
                </a:solidFill>
                <a:effectLst>
                  <a:outerShdw dist="38100" dir="2640000" algn="bl" rotWithShape="0">
                    <a:schemeClr val="accent1"/>
                  </a:outerShdw>
                </a:effectLst>
              </a:rPr>
              <a:t>Breakout Group</a:t>
            </a:r>
            <a:r>
              <a:rPr lang="en-US" sz="4400" b="1" dirty="0">
                <a:ln w="12700">
                  <a:solidFill>
                    <a:schemeClr val="accent1"/>
                  </a:solidFill>
                  <a:prstDash val="solid"/>
                </a:ln>
                <a:solidFill>
                  <a:srgbClr val="FFFF00"/>
                </a:solidFill>
                <a:effectLst>
                  <a:outerShdw dist="38100" dir="2640000" algn="bl" rotWithShape="0">
                    <a:schemeClr val="accent1"/>
                  </a:outerShdw>
                </a:effectLst>
                <a:sym typeface="Wingdings" panose="05000000000000000000" pitchFamily="2" charset="2"/>
              </a:rPr>
              <a:t></a:t>
            </a:r>
            <a:endParaRPr lang="en-US" sz="4400" b="1" dirty="0">
              <a:ln w="12700">
                <a:solidFill>
                  <a:schemeClr val="accent1"/>
                </a:solidFill>
                <a:prstDash val="solid"/>
              </a:ln>
              <a:solidFill>
                <a:srgbClr val="FFFF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809086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471" y="0"/>
            <a:ext cx="5205466" cy="684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51667" y="413825"/>
              <a:ext cx="2438640" cy="36000"/>
            </p14:xfrm>
          </p:contentPart>
        </mc:Choice>
        <mc:Fallback xmlns="">
          <p:pic>
            <p:nvPicPr>
              <p:cNvPr id="2" name="Ink 1"/>
              <p:cNvPicPr/>
              <p:nvPr/>
            </p:nvPicPr>
            <p:blipFill>
              <a:blip r:embed="rId4"/>
              <a:stretch>
                <a:fillRect/>
              </a:stretch>
            </p:blipFill>
            <p:spPr>
              <a:xfrm>
                <a:off x="6779667" y="281715"/>
                <a:ext cx="2582280" cy="2998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9707" y="1372865"/>
              <a:ext cx="2851200" cy="360"/>
            </p14:xfrm>
          </p:contentPart>
        </mc:Choice>
        <mc:Fallback xmlns="">
          <p:pic>
            <p:nvPicPr>
              <p:cNvPr id="3" name="Ink 2"/>
              <p:cNvPicPr/>
              <p:nvPr/>
            </p:nvPicPr>
            <p:blipFill>
              <a:blip r:embed="rId6"/>
              <a:stretch>
                <a:fillRect/>
              </a:stretch>
            </p:blipFill>
            <p:spPr>
              <a:xfrm>
                <a:off x="7747707" y="1228865"/>
                <a:ext cx="29948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7963347" y="2107985"/>
              <a:ext cx="3406680" cy="63720"/>
            </p14:xfrm>
          </p:contentPart>
        </mc:Choice>
        <mc:Fallback xmlns="">
          <p:pic>
            <p:nvPicPr>
              <p:cNvPr id="4" name="Ink 3"/>
              <p:cNvPicPr/>
              <p:nvPr/>
            </p:nvPicPr>
            <p:blipFill>
              <a:blip r:embed="rId8"/>
              <a:stretch>
                <a:fillRect/>
              </a:stretch>
            </p:blipFill>
            <p:spPr>
              <a:xfrm>
                <a:off x="7891347" y="1963985"/>
                <a:ext cx="355032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6887307" y="3040385"/>
              <a:ext cx="807480" cy="360"/>
            </p14:xfrm>
          </p:contentPart>
        </mc:Choice>
        <mc:Fallback xmlns="">
          <p:pic>
            <p:nvPicPr>
              <p:cNvPr id="5" name="Ink 4"/>
              <p:cNvPicPr/>
              <p:nvPr/>
            </p:nvPicPr>
            <p:blipFill>
              <a:blip r:embed="rId10"/>
              <a:stretch>
                <a:fillRect/>
              </a:stretch>
            </p:blipFill>
            <p:spPr>
              <a:xfrm>
                <a:off x="6815307" y="2896385"/>
                <a:ext cx="951120" cy="288000"/>
              </a:xfrm>
              <a:prstGeom prst="rect">
                <a:avLst/>
              </a:prstGeom>
            </p:spPr>
          </p:pic>
        </mc:Fallback>
      </mc:AlternateContent>
      <p:sp>
        <p:nvSpPr>
          <p:cNvPr id="8" name="Date Placeholder 7">
            <a:extLst>
              <a:ext uri="{FF2B5EF4-FFF2-40B4-BE49-F238E27FC236}">
                <a16:creationId xmlns:a16="http://schemas.microsoft.com/office/drawing/2014/main" id="{A21A5A0C-6FFB-4F04-9248-3E405DD263F9}"/>
              </a:ext>
            </a:extLst>
          </p:cNvPr>
          <p:cNvSpPr>
            <a:spLocks noGrp="1"/>
          </p:cNvSpPr>
          <p:nvPr>
            <p:ph type="dt" sz="half" idx="10"/>
          </p:nvPr>
        </p:nvSpPr>
        <p:spPr/>
        <p:txBody>
          <a:bodyPr/>
          <a:lstStyle/>
          <a:p>
            <a:fld id="{522416FC-490B-4FE5-AD2A-8AF6BC69BA1F}" type="datetime12">
              <a:rPr lang="en-US" smtClean="0"/>
              <a:t>11:11 AM</a:t>
            </a:fld>
            <a:endParaRPr lang="en-US" dirty="0"/>
          </a:p>
        </p:txBody>
      </p:sp>
      <p:sp>
        <p:nvSpPr>
          <p:cNvPr id="12" name="Slide Number Placeholder 11">
            <a:extLst>
              <a:ext uri="{FF2B5EF4-FFF2-40B4-BE49-F238E27FC236}">
                <a16:creationId xmlns:a16="http://schemas.microsoft.com/office/drawing/2014/main" id="{0521628E-BCF5-4F5D-994E-0DD7D6187E66}"/>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
        <p:nvSpPr>
          <p:cNvPr id="9" name="TextBox 8">
            <a:extLst>
              <a:ext uri="{FF2B5EF4-FFF2-40B4-BE49-F238E27FC236}">
                <a16:creationId xmlns:a16="http://schemas.microsoft.com/office/drawing/2014/main" id="{83E0945D-7A75-4898-9507-5FA8502AF133}"/>
              </a:ext>
            </a:extLst>
          </p:cNvPr>
          <p:cNvSpPr txBox="1"/>
          <p:nvPr/>
        </p:nvSpPr>
        <p:spPr>
          <a:xfrm>
            <a:off x="-755370" y="2794025"/>
            <a:ext cx="7119185" cy="1938992"/>
          </a:xfrm>
          <a:prstGeom prst="rect">
            <a:avLst/>
          </a:prstGeom>
          <a:noFill/>
        </p:spPr>
        <p:txBody>
          <a:bodyPr wrap="square" rtlCol="0">
            <a:spAutoFit/>
          </a:bodyPr>
          <a:lstStyle/>
          <a:p>
            <a:pPr algn="ctr"/>
            <a:r>
              <a:rPr lang="en-US" sz="4000" dirty="0">
                <a:solidFill>
                  <a:srgbClr val="92D050"/>
                </a:solidFill>
              </a:rPr>
              <a:t>Demonstrations</a:t>
            </a:r>
          </a:p>
          <a:p>
            <a:pPr algn="ctr"/>
            <a:r>
              <a:rPr lang="en-US" sz="4000" dirty="0">
                <a:solidFill>
                  <a:srgbClr val="92D050"/>
                </a:solidFill>
              </a:rPr>
              <a:t>and Acting As-If…</a:t>
            </a:r>
          </a:p>
          <a:p>
            <a:pPr algn="ctr"/>
            <a:endParaRPr lang="en-US" sz="4000" dirty="0">
              <a:solidFill>
                <a:srgbClr val="92D050"/>
              </a:solidFill>
            </a:endParaRPr>
          </a:p>
        </p:txBody>
      </p:sp>
      <p:sp>
        <p:nvSpPr>
          <p:cNvPr id="10" name="Arrow: Right 9">
            <a:extLst>
              <a:ext uri="{FF2B5EF4-FFF2-40B4-BE49-F238E27FC236}">
                <a16:creationId xmlns:a16="http://schemas.microsoft.com/office/drawing/2014/main" id="{9BE70D03-AB7F-4934-85B5-CC098CD1CE69}"/>
              </a:ext>
            </a:extLst>
          </p:cNvPr>
          <p:cNvSpPr/>
          <p:nvPr/>
        </p:nvSpPr>
        <p:spPr>
          <a:xfrm rot="20433766">
            <a:off x="6020931" y="1260258"/>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ECD0BE7-FD0D-4C6A-946A-60E9A2D5045B}"/>
              </a:ext>
            </a:extLst>
          </p:cNvPr>
          <p:cNvSpPr/>
          <p:nvPr/>
        </p:nvSpPr>
        <p:spPr>
          <a:xfrm rot="20433766">
            <a:off x="6000298" y="2031613"/>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7D2E1A2-2780-4B49-ADE5-B215DE401DB8}"/>
              </a:ext>
            </a:extLst>
          </p:cNvPr>
          <p:cNvSpPr txBox="1"/>
          <p:nvPr/>
        </p:nvSpPr>
        <p:spPr>
          <a:xfrm rot="20330683">
            <a:off x="4985161" y="1548830"/>
            <a:ext cx="1381011" cy="707886"/>
          </a:xfrm>
          <a:prstGeom prst="rect">
            <a:avLst/>
          </a:prstGeom>
          <a:noFill/>
        </p:spPr>
        <p:txBody>
          <a:bodyPr wrap="square" rtlCol="0">
            <a:spAutoFit/>
          </a:bodyPr>
          <a:lstStyle/>
          <a:p>
            <a:pPr algn="ctr"/>
            <a:r>
              <a:rPr lang="en-US" sz="4000" dirty="0">
                <a:solidFill>
                  <a:srgbClr val="92D050"/>
                </a:solidFill>
              </a:rPr>
              <a:t>If:</a:t>
            </a:r>
          </a:p>
        </p:txBody>
      </p:sp>
      <p:sp>
        <p:nvSpPr>
          <p:cNvPr id="14" name="TextBox 13">
            <a:extLst>
              <a:ext uri="{FF2B5EF4-FFF2-40B4-BE49-F238E27FC236}">
                <a16:creationId xmlns:a16="http://schemas.microsoft.com/office/drawing/2014/main" id="{F2E2D7B6-FAFA-43F3-A297-E37480ED2694}"/>
              </a:ext>
            </a:extLst>
          </p:cNvPr>
          <p:cNvSpPr txBox="1"/>
          <p:nvPr/>
        </p:nvSpPr>
        <p:spPr>
          <a:xfrm rot="20330683">
            <a:off x="4677004" y="2495765"/>
            <a:ext cx="1381011" cy="707886"/>
          </a:xfrm>
          <a:prstGeom prst="rect">
            <a:avLst/>
          </a:prstGeom>
          <a:noFill/>
        </p:spPr>
        <p:txBody>
          <a:bodyPr wrap="square" rtlCol="0">
            <a:spAutoFit/>
          </a:bodyPr>
          <a:lstStyle/>
          <a:p>
            <a:pPr algn="ctr"/>
            <a:r>
              <a:rPr lang="en-US" sz="4000" dirty="0">
                <a:solidFill>
                  <a:srgbClr val="92D050"/>
                </a:solidFill>
              </a:rPr>
              <a:t>Then:</a:t>
            </a:r>
          </a:p>
        </p:txBody>
      </p:sp>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50789DAA-ECBA-4D53-A81D-AF6C99A6EBCD}"/>
                  </a:ext>
                </a:extLst>
              </p14:cNvPr>
              <p14:cNvContentPartPr/>
              <p14:nvPr/>
            </p14:nvContentPartPr>
            <p14:xfrm>
              <a:off x="7013960" y="3086360"/>
              <a:ext cx="2973960" cy="43200"/>
            </p14:xfrm>
          </p:contentPart>
        </mc:Choice>
        <mc:Fallback xmlns="">
          <p:pic>
            <p:nvPicPr>
              <p:cNvPr id="6" name="Ink 5">
                <a:extLst>
                  <a:ext uri="{FF2B5EF4-FFF2-40B4-BE49-F238E27FC236}">
                    <a16:creationId xmlns:a16="http://schemas.microsoft.com/office/drawing/2014/main" id="{50789DAA-ECBA-4D53-A81D-AF6C99A6EBCD}"/>
                  </a:ext>
                </a:extLst>
              </p:cNvPr>
              <p:cNvPicPr/>
              <p:nvPr/>
            </p:nvPicPr>
            <p:blipFill>
              <a:blip r:embed="rId12"/>
              <a:stretch>
                <a:fillRect/>
              </a:stretch>
            </p:blipFill>
            <p:spPr>
              <a:xfrm>
                <a:off x="6959960" y="2978360"/>
                <a:ext cx="308160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D58A4362-BA32-4D07-82E9-9C105EE195CB}"/>
                  </a:ext>
                </a:extLst>
              </p14:cNvPr>
              <p14:cNvContentPartPr/>
              <p14:nvPr/>
            </p14:nvContentPartPr>
            <p14:xfrm>
              <a:off x="6810367" y="534814"/>
              <a:ext cx="4416840" cy="480240"/>
            </p14:xfrm>
          </p:contentPart>
        </mc:Choice>
        <mc:Fallback xmlns="">
          <p:pic>
            <p:nvPicPr>
              <p:cNvPr id="7" name="Ink 6">
                <a:extLst>
                  <a:ext uri="{FF2B5EF4-FFF2-40B4-BE49-F238E27FC236}">
                    <a16:creationId xmlns:a16="http://schemas.microsoft.com/office/drawing/2014/main" id="{D58A4362-BA32-4D07-82E9-9C105EE195CB}"/>
                  </a:ext>
                </a:extLst>
              </p:cNvPr>
              <p:cNvPicPr/>
              <p:nvPr/>
            </p:nvPicPr>
            <p:blipFill>
              <a:blip r:embed="rId14"/>
              <a:stretch>
                <a:fillRect/>
              </a:stretch>
            </p:blipFill>
            <p:spPr>
              <a:xfrm>
                <a:off x="6756727" y="426814"/>
                <a:ext cx="4524480" cy="695880"/>
              </a:xfrm>
              <a:prstGeom prst="rect">
                <a:avLst/>
              </a:prstGeom>
            </p:spPr>
          </p:pic>
        </mc:Fallback>
      </mc:AlternateContent>
      <p:pic>
        <p:nvPicPr>
          <p:cNvPr id="19" name="Graphic 18" descr="Arrow: Slight curve">
            <a:extLst>
              <a:ext uri="{FF2B5EF4-FFF2-40B4-BE49-F238E27FC236}">
                <a16:creationId xmlns:a16="http://schemas.microsoft.com/office/drawing/2014/main" id="{85248441-D2E3-43A3-8348-E97647F6F2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23711" y="2868695"/>
            <a:ext cx="521729" cy="521729"/>
          </a:xfrm>
          <a:prstGeom prst="rect">
            <a:avLst/>
          </a:prstGeom>
        </p:spPr>
      </p:pic>
    </p:spTree>
    <p:extLst>
      <p:ext uri="{BB962C8B-B14F-4D97-AF65-F5344CB8AC3E}">
        <p14:creationId xmlns:p14="http://schemas.microsoft.com/office/powerpoint/2010/main" val="332821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538" y="-373983"/>
            <a:ext cx="7783362" cy="1018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ate Placeholder 11">
            <a:extLst>
              <a:ext uri="{FF2B5EF4-FFF2-40B4-BE49-F238E27FC236}">
                <a16:creationId xmlns:a16="http://schemas.microsoft.com/office/drawing/2014/main" id="{CD35D60B-BA61-4A08-854E-07BBBABB3D8D}"/>
              </a:ext>
            </a:extLst>
          </p:cNvPr>
          <p:cNvSpPr>
            <a:spLocks noGrp="1"/>
          </p:cNvSpPr>
          <p:nvPr>
            <p:ph type="dt" sz="half" idx="10"/>
          </p:nvPr>
        </p:nvSpPr>
        <p:spPr/>
        <p:txBody>
          <a:bodyPr/>
          <a:lstStyle/>
          <a:p>
            <a:fld id="{239C1A22-D3B1-411A-BF13-F810BAE6398B}" type="datetime12">
              <a:rPr lang="en-US" smtClean="0"/>
              <a:t>11:11 AM</a:t>
            </a:fld>
            <a:endParaRPr lang="en-US" dirty="0"/>
          </a:p>
        </p:txBody>
      </p:sp>
      <p:sp>
        <p:nvSpPr>
          <p:cNvPr id="16" name="Slide Number Placeholder 15">
            <a:extLst>
              <a:ext uri="{FF2B5EF4-FFF2-40B4-BE49-F238E27FC236}">
                <a16:creationId xmlns:a16="http://schemas.microsoft.com/office/drawing/2014/main" id="{E7771861-7A26-4737-86D2-DDB57E0DFDEF}"/>
              </a:ext>
            </a:extLst>
          </p:cNvPr>
          <p:cNvSpPr>
            <a:spLocks noGrp="1"/>
          </p:cNvSpPr>
          <p:nvPr>
            <p:ph type="sldNum" sz="quarter" idx="12"/>
          </p:nvPr>
        </p:nvSpPr>
        <p:spPr/>
        <p:txBody>
          <a:bodyPr/>
          <a:lstStyle/>
          <a:p>
            <a:fld id="{D57F1E4F-1CFF-5643-939E-217C01CDF565}" type="slidenum">
              <a:rPr lang="en-US" smtClean="0">
                <a:solidFill>
                  <a:srgbClr val="FFFF00"/>
                </a:solidFill>
              </a:rPr>
              <a:pPr/>
              <a:t>55</a:t>
            </a:fld>
            <a:endParaRPr lang="en-US" dirty="0">
              <a:solidFill>
                <a:srgbClr val="FFFF00"/>
              </a:solidFill>
            </a:endParaRPr>
          </a:p>
        </p:txBody>
      </p:sp>
      <p:sp>
        <p:nvSpPr>
          <p:cNvPr id="13" name="TextBox 12">
            <a:extLst>
              <a:ext uri="{FF2B5EF4-FFF2-40B4-BE49-F238E27FC236}">
                <a16:creationId xmlns:a16="http://schemas.microsoft.com/office/drawing/2014/main" id="{A059F1E3-B4E7-410F-8141-0A8DFE8543D1}"/>
              </a:ext>
            </a:extLst>
          </p:cNvPr>
          <p:cNvSpPr txBox="1"/>
          <p:nvPr/>
        </p:nvSpPr>
        <p:spPr>
          <a:xfrm rot="21368567">
            <a:off x="-530602" y="2417294"/>
            <a:ext cx="5748219" cy="2554545"/>
          </a:xfrm>
          <a:prstGeom prst="rect">
            <a:avLst/>
          </a:prstGeom>
          <a:noFill/>
        </p:spPr>
        <p:txBody>
          <a:bodyPr wrap="square" rtlCol="0">
            <a:spAutoFit/>
          </a:bodyPr>
          <a:lstStyle/>
          <a:p>
            <a:pPr algn="ctr"/>
            <a:r>
              <a:rPr lang="en-US" sz="3200" dirty="0">
                <a:solidFill>
                  <a:srgbClr val="92D050"/>
                </a:solidFill>
              </a:rPr>
              <a:t>“Pretending and</a:t>
            </a:r>
            <a:br>
              <a:rPr lang="en-US" sz="3200" dirty="0">
                <a:solidFill>
                  <a:srgbClr val="92D050"/>
                </a:solidFill>
              </a:rPr>
            </a:br>
            <a:r>
              <a:rPr lang="en-US" sz="3200" dirty="0">
                <a:solidFill>
                  <a:srgbClr val="92D050"/>
                </a:solidFill>
              </a:rPr>
              <a:t>Playing Make-Belief…”</a:t>
            </a:r>
          </a:p>
          <a:p>
            <a:pPr algn="ctr"/>
            <a:endParaRPr lang="en-US" sz="3200" dirty="0">
              <a:solidFill>
                <a:srgbClr val="92D050"/>
              </a:solidFill>
            </a:endParaRPr>
          </a:p>
          <a:p>
            <a:pPr algn="ctr"/>
            <a:r>
              <a:rPr lang="en-US" sz="3200" dirty="0">
                <a:solidFill>
                  <a:srgbClr val="FFFF00"/>
                </a:solidFill>
              </a:rPr>
              <a:t>Pick one category to the</a:t>
            </a:r>
            <a:br>
              <a:rPr lang="en-US" sz="3200" dirty="0">
                <a:solidFill>
                  <a:srgbClr val="FFFF00"/>
                </a:solidFill>
              </a:rPr>
            </a:br>
            <a:r>
              <a:rPr lang="en-US" sz="3200" dirty="0">
                <a:solidFill>
                  <a:srgbClr val="FFFF00"/>
                </a:solidFill>
              </a:rPr>
              <a:t>right and add your ideas…</a:t>
            </a:r>
          </a:p>
        </p:txBody>
      </p:sp>
      <p:sp>
        <p:nvSpPr>
          <p:cNvPr id="14" name="Arrow: Right 13">
            <a:extLst>
              <a:ext uri="{FF2B5EF4-FFF2-40B4-BE49-F238E27FC236}">
                <a16:creationId xmlns:a16="http://schemas.microsoft.com/office/drawing/2014/main" id="{77E03E70-8926-4B5F-9CD3-E30732BE57FB}"/>
              </a:ext>
            </a:extLst>
          </p:cNvPr>
          <p:cNvSpPr/>
          <p:nvPr/>
        </p:nvSpPr>
        <p:spPr>
          <a:xfrm rot="20433766">
            <a:off x="2572964" y="700711"/>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290F1BC-5C77-40D0-A964-ABE560F503E4}"/>
                  </a:ext>
                </a:extLst>
              </p14:cNvPr>
              <p14:cNvContentPartPr/>
              <p14:nvPr/>
            </p14:nvContentPartPr>
            <p14:xfrm>
              <a:off x="6419700" y="1218150"/>
              <a:ext cx="360" cy="360"/>
            </p14:xfrm>
          </p:contentPart>
        </mc:Choice>
        <mc:Fallback xmlns="">
          <p:pic>
            <p:nvPicPr>
              <p:cNvPr id="10" name="Ink 9">
                <a:extLst>
                  <a:ext uri="{FF2B5EF4-FFF2-40B4-BE49-F238E27FC236}">
                    <a16:creationId xmlns:a16="http://schemas.microsoft.com/office/drawing/2014/main" id="{A290F1BC-5C77-40D0-A964-ABE560F503E4}"/>
                  </a:ext>
                </a:extLst>
              </p:cNvPr>
              <p:cNvPicPr/>
              <p:nvPr/>
            </p:nvPicPr>
            <p:blipFill>
              <a:blip r:embed="rId5"/>
              <a:stretch>
                <a:fillRect/>
              </a:stretch>
            </p:blipFill>
            <p:spPr>
              <a:xfrm>
                <a:off x="6329700" y="103815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9D237969-4014-46C9-B268-D717AF264B28}"/>
                  </a:ext>
                </a:extLst>
              </p14:cNvPr>
              <p14:cNvContentPartPr/>
              <p14:nvPr/>
            </p14:nvContentPartPr>
            <p14:xfrm>
              <a:off x="5447700" y="646470"/>
              <a:ext cx="568080" cy="360"/>
            </p14:xfrm>
          </p:contentPart>
        </mc:Choice>
        <mc:Fallback xmlns="">
          <p:pic>
            <p:nvPicPr>
              <p:cNvPr id="11" name="Ink 10">
                <a:extLst>
                  <a:ext uri="{FF2B5EF4-FFF2-40B4-BE49-F238E27FC236}">
                    <a16:creationId xmlns:a16="http://schemas.microsoft.com/office/drawing/2014/main" id="{9D237969-4014-46C9-B268-D717AF264B28}"/>
                  </a:ext>
                </a:extLst>
              </p:cNvPr>
              <p:cNvPicPr/>
              <p:nvPr/>
            </p:nvPicPr>
            <p:blipFill>
              <a:blip r:embed="rId7"/>
              <a:stretch>
                <a:fillRect/>
              </a:stretch>
            </p:blipFill>
            <p:spPr>
              <a:xfrm>
                <a:off x="5357700" y="466470"/>
                <a:ext cx="7477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53A00437-329F-40A3-B919-C31F75B4909A}"/>
                  </a:ext>
                </a:extLst>
              </p14:cNvPr>
              <p14:cNvContentPartPr/>
              <p14:nvPr/>
            </p14:nvContentPartPr>
            <p14:xfrm>
              <a:off x="6838740" y="568350"/>
              <a:ext cx="1735200" cy="137880"/>
            </p14:xfrm>
          </p:contentPart>
        </mc:Choice>
        <mc:Fallback xmlns="">
          <p:pic>
            <p:nvPicPr>
              <p:cNvPr id="15" name="Ink 14">
                <a:extLst>
                  <a:ext uri="{FF2B5EF4-FFF2-40B4-BE49-F238E27FC236}">
                    <a16:creationId xmlns:a16="http://schemas.microsoft.com/office/drawing/2014/main" id="{53A00437-329F-40A3-B919-C31F75B4909A}"/>
                  </a:ext>
                </a:extLst>
              </p:cNvPr>
              <p:cNvPicPr/>
              <p:nvPr/>
            </p:nvPicPr>
            <p:blipFill>
              <a:blip r:embed="rId9"/>
              <a:stretch>
                <a:fillRect/>
              </a:stretch>
            </p:blipFill>
            <p:spPr>
              <a:xfrm>
                <a:off x="6748740" y="388350"/>
                <a:ext cx="1914840" cy="497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658B34E-CB64-408B-8DB3-0F61190F5F16}"/>
                  </a:ext>
                </a:extLst>
              </p14:cNvPr>
              <p14:cNvContentPartPr/>
              <p14:nvPr/>
            </p14:nvContentPartPr>
            <p14:xfrm>
              <a:off x="5316300" y="970470"/>
              <a:ext cx="964440" cy="212400"/>
            </p14:xfrm>
          </p:contentPart>
        </mc:Choice>
        <mc:Fallback xmlns="">
          <p:pic>
            <p:nvPicPr>
              <p:cNvPr id="17" name="Ink 16">
                <a:extLst>
                  <a:ext uri="{FF2B5EF4-FFF2-40B4-BE49-F238E27FC236}">
                    <a16:creationId xmlns:a16="http://schemas.microsoft.com/office/drawing/2014/main" id="{6658B34E-CB64-408B-8DB3-0F61190F5F16}"/>
                  </a:ext>
                </a:extLst>
              </p:cNvPr>
              <p:cNvPicPr/>
              <p:nvPr/>
            </p:nvPicPr>
            <p:blipFill>
              <a:blip r:embed="rId11"/>
              <a:stretch>
                <a:fillRect/>
              </a:stretch>
            </p:blipFill>
            <p:spPr>
              <a:xfrm>
                <a:off x="5226300" y="790470"/>
                <a:ext cx="114408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E1BDA1A1-4353-4834-82CE-C3DD4A83AC1D}"/>
                  </a:ext>
                </a:extLst>
              </p14:cNvPr>
              <p14:cNvContentPartPr/>
              <p14:nvPr/>
            </p14:nvContentPartPr>
            <p14:xfrm>
              <a:off x="5313420" y="2419110"/>
              <a:ext cx="1064520" cy="266400"/>
            </p14:xfrm>
          </p:contentPart>
        </mc:Choice>
        <mc:Fallback xmlns="">
          <p:pic>
            <p:nvPicPr>
              <p:cNvPr id="18" name="Ink 17">
                <a:extLst>
                  <a:ext uri="{FF2B5EF4-FFF2-40B4-BE49-F238E27FC236}">
                    <a16:creationId xmlns:a16="http://schemas.microsoft.com/office/drawing/2014/main" id="{E1BDA1A1-4353-4834-82CE-C3DD4A83AC1D}"/>
                  </a:ext>
                </a:extLst>
              </p:cNvPr>
              <p:cNvPicPr/>
              <p:nvPr/>
            </p:nvPicPr>
            <p:blipFill>
              <a:blip r:embed="rId13"/>
              <a:stretch>
                <a:fillRect/>
              </a:stretch>
            </p:blipFill>
            <p:spPr>
              <a:xfrm>
                <a:off x="5223420" y="2239110"/>
                <a:ext cx="124416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983B963A-A07E-4D65-B20A-AAEDCC3E87DC}"/>
                  </a:ext>
                </a:extLst>
              </p14:cNvPr>
              <p14:cNvContentPartPr/>
              <p14:nvPr/>
            </p14:nvContentPartPr>
            <p14:xfrm>
              <a:off x="5410620" y="4076550"/>
              <a:ext cx="659160" cy="153360"/>
            </p14:xfrm>
          </p:contentPart>
        </mc:Choice>
        <mc:Fallback xmlns="">
          <p:pic>
            <p:nvPicPr>
              <p:cNvPr id="19" name="Ink 18">
                <a:extLst>
                  <a:ext uri="{FF2B5EF4-FFF2-40B4-BE49-F238E27FC236}">
                    <a16:creationId xmlns:a16="http://schemas.microsoft.com/office/drawing/2014/main" id="{983B963A-A07E-4D65-B20A-AAEDCC3E87DC}"/>
                  </a:ext>
                </a:extLst>
              </p:cNvPr>
              <p:cNvPicPr/>
              <p:nvPr/>
            </p:nvPicPr>
            <p:blipFill>
              <a:blip r:embed="rId15"/>
              <a:stretch>
                <a:fillRect/>
              </a:stretch>
            </p:blipFill>
            <p:spPr>
              <a:xfrm>
                <a:off x="5320620" y="3896550"/>
                <a:ext cx="838800" cy="51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0C09D7D0-C532-437C-B5B4-B525A7601559}"/>
                  </a:ext>
                </a:extLst>
              </p14:cNvPr>
              <p14:cNvContentPartPr/>
              <p14:nvPr/>
            </p14:nvContentPartPr>
            <p14:xfrm>
              <a:off x="5408820" y="5290110"/>
              <a:ext cx="1077840" cy="329400"/>
            </p14:xfrm>
          </p:contentPart>
        </mc:Choice>
        <mc:Fallback xmlns="">
          <p:pic>
            <p:nvPicPr>
              <p:cNvPr id="20" name="Ink 19">
                <a:extLst>
                  <a:ext uri="{FF2B5EF4-FFF2-40B4-BE49-F238E27FC236}">
                    <a16:creationId xmlns:a16="http://schemas.microsoft.com/office/drawing/2014/main" id="{0C09D7D0-C532-437C-B5B4-B525A7601559}"/>
                  </a:ext>
                </a:extLst>
              </p:cNvPr>
              <p:cNvPicPr/>
              <p:nvPr/>
            </p:nvPicPr>
            <p:blipFill>
              <a:blip r:embed="rId17"/>
              <a:stretch>
                <a:fillRect/>
              </a:stretch>
            </p:blipFill>
            <p:spPr>
              <a:xfrm>
                <a:off x="5318820" y="5110110"/>
                <a:ext cx="1257480" cy="689040"/>
              </a:xfrm>
              <a:prstGeom prst="rect">
                <a:avLst/>
              </a:prstGeom>
            </p:spPr>
          </p:pic>
        </mc:Fallback>
      </mc:AlternateContent>
    </p:spTree>
    <p:extLst>
      <p:ext uri="{BB962C8B-B14F-4D97-AF65-F5344CB8AC3E}">
        <p14:creationId xmlns:p14="http://schemas.microsoft.com/office/powerpoint/2010/main" val="155952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241" y="0"/>
            <a:ext cx="5273559" cy="687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775CF3FF-D1EF-4D88-839D-0A0A0F3027F0}"/>
              </a:ext>
            </a:extLst>
          </p:cNvPr>
          <p:cNvSpPr>
            <a:spLocks noGrp="1"/>
          </p:cNvSpPr>
          <p:nvPr>
            <p:ph type="dt" sz="half" idx="10"/>
          </p:nvPr>
        </p:nvSpPr>
        <p:spPr/>
        <p:txBody>
          <a:bodyPr/>
          <a:lstStyle/>
          <a:p>
            <a:fld id="{65F924FD-7D3D-4450-9E39-3B28EA08EDC9}" type="datetime12">
              <a:rPr lang="en-US" smtClean="0"/>
              <a:t>11:11 AM</a:t>
            </a:fld>
            <a:endParaRPr lang="en-US" dirty="0"/>
          </a:p>
        </p:txBody>
      </p:sp>
      <p:sp>
        <p:nvSpPr>
          <p:cNvPr id="8" name="Slide Number Placeholder 7">
            <a:extLst>
              <a:ext uri="{FF2B5EF4-FFF2-40B4-BE49-F238E27FC236}">
                <a16:creationId xmlns:a16="http://schemas.microsoft.com/office/drawing/2014/main" id="{C2DB4B53-C57F-4FF5-A803-B48D8D5241EA}"/>
              </a:ext>
            </a:extLst>
          </p:cNvPr>
          <p:cNvSpPr>
            <a:spLocks noGrp="1"/>
          </p:cNvSpPr>
          <p:nvPr>
            <p:ph type="sldNum" sz="quarter" idx="12"/>
          </p:nvPr>
        </p:nvSpPr>
        <p:spPr/>
        <p:txBody>
          <a:bodyPr/>
          <a:lstStyle/>
          <a:p>
            <a:fld id="{D57F1E4F-1CFF-5643-939E-217C01CDF565}" type="slidenum">
              <a:rPr lang="en-US" smtClean="0"/>
              <a:pPr/>
              <a:t>56</a:t>
            </a:fld>
            <a:endParaRPr lang="en-US" dirty="0"/>
          </a:p>
        </p:txBody>
      </p:sp>
      <p:pic>
        <p:nvPicPr>
          <p:cNvPr id="5" name="Graphic 4" descr="Arrow: Slight curve">
            <a:extLst>
              <a:ext uri="{FF2B5EF4-FFF2-40B4-BE49-F238E27FC236}">
                <a16:creationId xmlns:a16="http://schemas.microsoft.com/office/drawing/2014/main" id="{5A66ED4F-6026-4072-92EC-99A254FC5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3625" y="4403286"/>
            <a:ext cx="539719" cy="539719"/>
          </a:xfrm>
          <a:prstGeom prst="rect">
            <a:avLst/>
          </a:prstGeom>
        </p:spPr>
      </p:pic>
      <p:pic>
        <p:nvPicPr>
          <p:cNvPr id="6" name="Picture 5">
            <a:extLst>
              <a:ext uri="{FF2B5EF4-FFF2-40B4-BE49-F238E27FC236}">
                <a16:creationId xmlns:a16="http://schemas.microsoft.com/office/drawing/2014/main" id="{DA84D8D9-5CE0-4C96-A098-4961F6628A76}"/>
              </a:ext>
            </a:extLst>
          </p:cNvPr>
          <p:cNvPicPr>
            <a:picLocks noChangeAspect="1"/>
          </p:cNvPicPr>
          <p:nvPr/>
        </p:nvPicPr>
        <p:blipFill>
          <a:blip r:embed="rId5"/>
          <a:stretch>
            <a:fillRect/>
          </a:stretch>
        </p:blipFill>
        <p:spPr>
          <a:xfrm rot="20075832">
            <a:off x="886749" y="2285900"/>
            <a:ext cx="4621169" cy="2286198"/>
          </a:xfrm>
          <a:prstGeom prst="rect">
            <a:avLst/>
          </a:prstGeom>
        </p:spPr>
      </p:pic>
    </p:spTree>
    <p:extLst>
      <p:ext uri="{BB962C8B-B14F-4D97-AF65-F5344CB8AC3E}">
        <p14:creationId xmlns:p14="http://schemas.microsoft.com/office/powerpoint/2010/main" val="235091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470" y="-435025"/>
            <a:ext cx="7640630" cy="99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a:extLst>
              <a:ext uri="{FF2B5EF4-FFF2-40B4-BE49-F238E27FC236}">
                <a16:creationId xmlns:a16="http://schemas.microsoft.com/office/drawing/2014/main" id="{A1493054-ADCE-4C3E-8515-1D8DDEB9CE44}"/>
              </a:ext>
            </a:extLst>
          </p:cNvPr>
          <p:cNvSpPr>
            <a:spLocks noGrp="1"/>
          </p:cNvSpPr>
          <p:nvPr>
            <p:ph type="dt" sz="half" idx="10"/>
          </p:nvPr>
        </p:nvSpPr>
        <p:spPr/>
        <p:txBody>
          <a:bodyPr/>
          <a:lstStyle/>
          <a:p>
            <a:fld id="{B0761765-023F-4C8B-B853-4EA8642E471B}" type="datetime12">
              <a:rPr lang="en-US" smtClean="0"/>
              <a:t>11:11 AM</a:t>
            </a:fld>
            <a:endParaRPr lang="en-US" dirty="0"/>
          </a:p>
        </p:txBody>
      </p:sp>
      <p:sp>
        <p:nvSpPr>
          <p:cNvPr id="13" name="Slide Number Placeholder 12">
            <a:extLst>
              <a:ext uri="{FF2B5EF4-FFF2-40B4-BE49-F238E27FC236}">
                <a16:creationId xmlns:a16="http://schemas.microsoft.com/office/drawing/2014/main" id="{864E2BD5-7809-4259-9EE1-22D66041D2EE}"/>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
        <p:nvSpPr>
          <p:cNvPr id="10" name="TextBox 9">
            <a:extLst>
              <a:ext uri="{FF2B5EF4-FFF2-40B4-BE49-F238E27FC236}">
                <a16:creationId xmlns:a16="http://schemas.microsoft.com/office/drawing/2014/main" id="{8C85ACFA-07F3-47B8-9F73-160AD9322F82}"/>
              </a:ext>
            </a:extLst>
          </p:cNvPr>
          <p:cNvSpPr txBox="1"/>
          <p:nvPr/>
        </p:nvSpPr>
        <p:spPr>
          <a:xfrm>
            <a:off x="-476360" y="2514644"/>
            <a:ext cx="4970470" cy="3170099"/>
          </a:xfrm>
          <a:prstGeom prst="rect">
            <a:avLst/>
          </a:prstGeom>
          <a:noFill/>
        </p:spPr>
        <p:txBody>
          <a:bodyPr wrap="square" rtlCol="0">
            <a:spAutoFit/>
          </a:bodyPr>
          <a:lstStyle/>
          <a:p>
            <a:pPr algn="ctr"/>
            <a:r>
              <a:rPr lang="en-US" sz="4000" dirty="0">
                <a:solidFill>
                  <a:srgbClr val="FFFF00"/>
                </a:solidFill>
              </a:rPr>
              <a:t>By a show of</a:t>
            </a:r>
            <a:br>
              <a:rPr lang="en-US" sz="4000" dirty="0">
                <a:solidFill>
                  <a:srgbClr val="FFFF00"/>
                </a:solidFill>
              </a:rPr>
            </a:br>
            <a:r>
              <a:rPr lang="en-US" sz="4000" dirty="0">
                <a:solidFill>
                  <a:srgbClr val="FFFF00"/>
                </a:solidFill>
              </a:rPr>
              <a:t>Zoom Hands</a:t>
            </a:r>
          </a:p>
          <a:p>
            <a:pPr algn="ctr"/>
            <a:endParaRPr lang="en-US" sz="4000" dirty="0">
              <a:solidFill>
                <a:srgbClr val="FFFF00"/>
              </a:solidFill>
            </a:endParaRPr>
          </a:p>
          <a:p>
            <a:pPr algn="ctr"/>
            <a:r>
              <a:rPr lang="en-US" sz="4000" i="1" dirty="0">
                <a:solidFill>
                  <a:srgbClr val="FFFF00"/>
                </a:solidFill>
              </a:rPr>
              <a:t>Have you ever…….</a:t>
            </a:r>
          </a:p>
          <a:p>
            <a:pPr algn="ctr"/>
            <a:endParaRPr lang="en-US" sz="4000" i="1" dirty="0">
              <a:solidFill>
                <a:srgbClr val="FFFF00"/>
              </a:solidFill>
            </a:endParaRPr>
          </a:p>
        </p:txBody>
      </p:sp>
      <p:sp>
        <p:nvSpPr>
          <p:cNvPr id="11" name="Arrow: Right 10">
            <a:extLst>
              <a:ext uri="{FF2B5EF4-FFF2-40B4-BE49-F238E27FC236}">
                <a16:creationId xmlns:a16="http://schemas.microsoft.com/office/drawing/2014/main" id="{DF3A8974-F56F-42ED-9F17-CE3DF6393D70}"/>
              </a:ext>
            </a:extLst>
          </p:cNvPr>
          <p:cNvSpPr/>
          <p:nvPr/>
        </p:nvSpPr>
        <p:spPr>
          <a:xfrm rot="20433766">
            <a:off x="4067105" y="1919984"/>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B3EEB02-AC12-42AF-9E06-EDD6F47CB7D3}"/>
              </a:ext>
            </a:extLst>
          </p:cNvPr>
          <p:cNvSpPr/>
          <p:nvPr/>
        </p:nvSpPr>
        <p:spPr>
          <a:xfrm rot="20433766">
            <a:off x="4067106" y="3083871"/>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74D027C-9F53-475E-A7DD-34E5C132DE14}"/>
              </a:ext>
            </a:extLst>
          </p:cNvPr>
          <p:cNvSpPr/>
          <p:nvPr/>
        </p:nvSpPr>
        <p:spPr>
          <a:xfrm rot="20433766">
            <a:off x="4001983" y="4231566"/>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F766448-3D69-4CF5-B88E-10AD1BE88B30}"/>
              </a:ext>
            </a:extLst>
          </p:cNvPr>
          <p:cNvSpPr/>
          <p:nvPr/>
        </p:nvSpPr>
        <p:spPr>
          <a:xfrm rot="20433766">
            <a:off x="4001983" y="5400065"/>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5ECC5FEC-019C-41FA-AE76-DC0D89581592}"/>
              </a:ext>
            </a:extLst>
          </p:cNvPr>
          <p:cNvSpPr/>
          <p:nvPr/>
        </p:nvSpPr>
        <p:spPr>
          <a:xfrm rot="20433766">
            <a:off x="4067104" y="6518892"/>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297E8A9-3AFC-402C-88E1-BB37331C9708}"/>
                  </a:ext>
                </a:extLst>
              </p14:cNvPr>
              <p14:cNvContentPartPr/>
              <p14:nvPr/>
            </p14:nvContentPartPr>
            <p14:xfrm>
              <a:off x="7067190" y="799200"/>
              <a:ext cx="360" cy="360"/>
            </p14:xfrm>
          </p:contentPart>
        </mc:Choice>
        <mc:Fallback xmlns="">
          <p:pic>
            <p:nvPicPr>
              <p:cNvPr id="6" name="Ink 5">
                <a:extLst>
                  <a:ext uri="{FF2B5EF4-FFF2-40B4-BE49-F238E27FC236}">
                    <a16:creationId xmlns:a16="http://schemas.microsoft.com/office/drawing/2014/main" id="{3297E8A9-3AFC-402C-88E1-BB37331C9708}"/>
                  </a:ext>
                </a:extLst>
              </p:cNvPr>
              <p:cNvPicPr/>
              <p:nvPr/>
            </p:nvPicPr>
            <p:blipFill>
              <a:blip r:embed="rId4"/>
              <a:stretch>
                <a:fillRect/>
              </a:stretch>
            </p:blipFill>
            <p:spPr>
              <a:xfrm>
                <a:off x="6977190" y="61956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9781BA2-622B-4480-8079-985F448D2483}"/>
                  </a:ext>
                </a:extLst>
              </p14:cNvPr>
              <p14:cNvContentPartPr/>
              <p14:nvPr/>
            </p14:nvContentPartPr>
            <p14:xfrm>
              <a:off x="6628710" y="847440"/>
              <a:ext cx="967320" cy="20880"/>
            </p14:xfrm>
          </p:contentPart>
        </mc:Choice>
        <mc:Fallback xmlns="">
          <p:pic>
            <p:nvPicPr>
              <p:cNvPr id="8" name="Ink 7">
                <a:extLst>
                  <a:ext uri="{FF2B5EF4-FFF2-40B4-BE49-F238E27FC236}">
                    <a16:creationId xmlns:a16="http://schemas.microsoft.com/office/drawing/2014/main" id="{19781BA2-622B-4480-8079-985F448D2483}"/>
                  </a:ext>
                </a:extLst>
              </p:cNvPr>
              <p:cNvPicPr/>
              <p:nvPr/>
            </p:nvPicPr>
            <p:blipFill>
              <a:blip r:embed="rId6"/>
              <a:stretch>
                <a:fillRect/>
              </a:stretch>
            </p:blipFill>
            <p:spPr>
              <a:xfrm>
                <a:off x="6538710" y="667800"/>
                <a:ext cx="114696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71B470BB-3FA9-4BFE-B4F3-F2F25E30B320}"/>
                  </a:ext>
                </a:extLst>
              </p14:cNvPr>
              <p14:cNvContentPartPr/>
              <p14:nvPr/>
            </p14:nvContentPartPr>
            <p14:xfrm>
              <a:off x="5562390" y="1942560"/>
              <a:ext cx="360" cy="360"/>
            </p14:xfrm>
          </p:contentPart>
        </mc:Choice>
        <mc:Fallback xmlns="">
          <p:pic>
            <p:nvPicPr>
              <p:cNvPr id="18" name="Ink 17">
                <a:extLst>
                  <a:ext uri="{FF2B5EF4-FFF2-40B4-BE49-F238E27FC236}">
                    <a16:creationId xmlns:a16="http://schemas.microsoft.com/office/drawing/2014/main" id="{71B470BB-3FA9-4BFE-B4F3-F2F25E30B320}"/>
                  </a:ext>
                </a:extLst>
              </p:cNvPr>
              <p:cNvPicPr/>
              <p:nvPr/>
            </p:nvPicPr>
            <p:blipFill>
              <a:blip r:embed="rId4"/>
              <a:stretch>
                <a:fillRect/>
              </a:stretch>
            </p:blipFill>
            <p:spPr>
              <a:xfrm>
                <a:off x="5472390" y="176292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F80276E-5152-42FF-B2CF-73624D5CCE51}"/>
                  </a:ext>
                </a:extLst>
              </p14:cNvPr>
              <p14:cNvContentPartPr/>
              <p14:nvPr/>
            </p14:nvContentPartPr>
            <p14:xfrm>
              <a:off x="5648070" y="1949400"/>
              <a:ext cx="3181320" cy="23040"/>
            </p14:xfrm>
          </p:contentPart>
        </mc:Choice>
        <mc:Fallback xmlns="">
          <p:pic>
            <p:nvPicPr>
              <p:cNvPr id="19" name="Ink 18">
                <a:extLst>
                  <a:ext uri="{FF2B5EF4-FFF2-40B4-BE49-F238E27FC236}">
                    <a16:creationId xmlns:a16="http://schemas.microsoft.com/office/drawing/2014/main" id="{DF80276E-5152-42FF-B2CF-73624D5CCE51}"/>
                  </a:ext>
                </a:extLst>
              </p:cNvPr>
              <p:cNvPicPr/>
              <p:nvPr/>
            </p:nvPicPr>
            <p:blipFill>
              <a:blip r:embed="rId9"/>
              <a:stretch>
                <a:fillRect/>
              </a:stretch>
            </p:blipFill>
            <p:spPr>
              <a:xfrm>
                <a:off x="5558070" y="1769760"/>
                <a:ext cx="336096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B84D7F8B-BEE2-4A07-AE73-7F1EBEDFB36C}"/>
                  </a:ext>
                </a:extLst>
              </p14:cNvPr>
              <p14:cNvContentPartPr/>
              <p14:nvPr/>
            </p14:nvContentPartPr>
            <p14:xfrm>
              <a:off x="5695590" y="3113280"/>
              <a:ext cx="3192120" cy="20880"/>
            </p14:xfrm>
          </p:contentPart>
        </mc:Choice>
        <mc:Fallback xmlns="">
          <p:pic>
            <p:nvPicPr>
              <p:cNvPr id="20" name="Ink 19">
                <a:extLst>
                  <a:ext uri="{FF2B5EF4-FFF2-40B4-BE49-F238E27FC236}">
                    <a16:creationId xmlns:a16="http://schemas.microsoft.com/office/drawing/2014/main" id="{B84D7F8B-BEE2-4A07-AE73-7F1EBEDFB36C}"/>
                  </a:ext>
                </a:extLst>
              </p:cNvPr>
              <p:cNvPicPr/>
              <p:nvPr/>
            </p:nvPicPr>
            <p:blipFill>
              <a:blip r:embed="rId11"/>
              <a:stretch>
                <a:fillRect/>
              </a:stretch>
            </p:blipFill>
            <p:spPr>
              <a:xfrm>
                <a:off x="5605600" y="2933280"/>
                <a:ext cx="33717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AE3E9A50-9542-42B7-8595-FD73EC98EF5B}"/>
                  </a:ext>
                </a:extLst>
              </p14:cNvPr>
              <p14:cNvContentPartPr/>
              <p14:nvPr/>
            </p14:nvContentPartPr>
            <p14:xfrm>
              <a:off x="5686230" y="4304880"/>
              <a:ext cx="4968000" cy="19440"/>
            </p14:xfrm>
          </p:contentPart>
        </mc:Choice>
        <mc:Fallback xmlns="">
          <p:pic>
            <p:nvPicPr>
              <p:cNvPr id="21" name="Ink 20">
                <a:extLst>
                  <a:ext uri="{FF2B5EF4-FFF2-40B4-BE49-F238E27FC236}">
                    <a16:creationId xmlns:a16="http://schemas.microsoft.com/office/drawing/2014/main" id="{AE3E9A50-9542-42B7-8595-FD73EC98EF5B}"/>
                  </a:ext>
                </a:extLst>
              </p:cNvPr>
              <p:cNvPicPr/>
              <p:nvPr/>
            </p:nvPicPr>
            <p:blipFill>
              <a:blip r:embed="rId13"/>
              <a:stretch>
                <a:fillRect/>
              </a:stretch>
            </p:blipFill>
            <p:spPr>
              <a:xfrm>
                <a:off x="5596237" y="4128153"/>
                <a:ext cx="5147627" cy="37254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EE46ED1B-49E8-4DF7-9B36-FC6982DF3364}"/>
                  </a:ext>
                </a:extLst>
              </p14:cNvPr>
              <p14:cNvContentPartPr/>
              <p14:nvPr/>
            </p14:nvContentPartPr>
            <p14:xfrm>
              <a:off x="5648070" y="5342039"/>
              <a:ext cx="4105530" cy="172389"/>
            </p14:xfrm>
          </p:contentPart>
        </mc:Choice>
        <mc:Fallback xmlns="">
          <p:pic>
            <p:nvPicPr>
              <p:cNvPr id="22" name="Ink 21">
                <a:extLst>
                  <a:ext uri="{FF2B5EF4-FFF2-40B4-BE49-F238E27FC236}">
                    <a16:creationId xmlns:a16="http://schemas.microsoft.com/office/drawing/2014/main" id="{EE46ED1B-49E8-4DF7-9B36-FC6982DF3364}"/>
                  </a:ext>
                </a:extLst>
              </p:cNvPr>
              <p:cNvPicPr/>
              <p:nvPr/>
            </p:nvPicPr>
            <p:blipFill>
              <a:blip r:embed="rId15"/>
              <a:stretch>
                <a:fillRect/>
              </a:stretch>
            </p:blipFill>
            <p:spPr>
              <a:xfrm>
                <a:off x="5558068" y="5162092"/>
                <a:ext cx="4285174" cy="5319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BCB0D0BC-7310-4E47-853F-D1670A2E335F}"/>
                  </a:ext>
                </a:extLst>
              </p14:cNvPr>
              <p14:cNvContentPartPr/>
              <p14:nvPr/>
            </p14:nvContentPartPr>
            <p14:xfrm>
              <a:off x="5714310" y="6504840"/>
              <a:ext cx="4344090" cy="86288"/>
            </p14:xfrm>
          </p:contentPart>
        </mc:Choice>
        <mc:Fallback xmlns="">
          <p:pic>
            <p:nvPicPr>
              <p:cNvPr id="23" name="Ink 22">
                <a:extLst>
                  <a:ext uri="{FF2B5EF4-FFF2-40B4-BE49-F238E27FC236}">
                    <a16:creationId xmlns:a16="http://schemas.microsoft.com/office/drawing/2014/main" id="{BCB0D0BC-7310-4E47-853F-D1670A2E335F}"/>
                  </a:ext>
                </a:extLst>
              </p:cNvPr>
              <p:cNvPicPr/>
              <p:nvPr/>
            </p:nvPicPr>
            <p:blipFill>
              <a:blip r:embed="rId17"/>
              <a:stretch>
                <a:fillRect/>
              </a:stretch>
            </p:blipFill>
            <p:spPr>
              <a:xfrm>
                <a:off x="5624311" y="6324321"/>
                <a:ext cx="4523729" cy="44696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B4B65121-12E5-4783-95D5-0FE6BD0D3BC4}"/>
                  </a:ext>
                </a:extLst>
              </p14:cNvPr>
              <p14:cNvContentPartPr/>
              <p14:nvPr/>
            </p14:nvContentPartPr>
            <p14:xfrm>
              <a:off x="6866280" y="3113280"/>
              <a:ext cx="3192120" cy="20880"/>
            </p14:xfrm>
          </p:contentPart>
        </mc:Choice>
        <mc:Fallback xmlns="">
          <p:pic>
            <p:nvPicPr>
              <p:cNvPr id="24" name="Ink 23">
                <a:extLst>
                  <a:ext uri="{FF2B5EF4-FFF2-40B4-BE49-F238E27FC236}">
                    <a16:creationId xmlns:a16="http://schemas.microsoft.com/office/drawing/2014/main" id="{B4B65121-12E5-4783-95D5-0FE6BD0D3BC4}"/>
                  </a:ext>
                </a:extLst>
              </p:cNvPr>
              <p:cNvPicPr/>
              <p:nvPr/>
            </p:nvPicPr>
            <p:blipFill>
              <a:blip r:embed="rId11"/>
              <a:stretch>
                <a:fillRect/>
              </a:stretch>
            </p:blipFill>
            <p:spPr>
              <a:xfrm>
                <a:off x="6776290" y="2933280"/>
                <a:ext cx="33717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BC981622-9C18-41D8-B89E-C349A42EA1E2}"/>
                  </a:ext>
                </a:extLst>
              </p14:cNvPr>
              <p14:cNvContentPartPr/>
              <p14:nvPr/>
            </p14:nvContentPartPr>
            <p14:xfrm>
              <a:off x="6574170" y="1993761"/>
              <a:ext cx="3192120" cy="20880"/>
            </p14:xfrm>
          </p:contentPart>
        </mc:Choice>
        <mc:Fallback xmlns="">
          <p:pic>
            <p:nvPicPr>
              <p:cNvPr id="25" name="Ink 24">
                <a:extLst>
                  <a:ext uri="{FF2B5EF4-FFF2-40B4-BE49-F238E27FC236}">
                    <a16:creationId xmlns:a16="http://schemas.microsoft.com/office/drawing/2014/main" id="{BC981622-9C18-41D8-B89E-C349A42EA1E2}"/>
                  </a:ext>
                </a:extLst>
              </p:cNvPr>
              <p:cNvPicPr/>
              <p:nvPr/>
            </p:nvPicPr>
            <p:blipFill>
              <a:blip r:embed="rId11"/>
              <a:stretch>
                <a:fillRect/>
              </a:stretch>
            </p:blipFill>
            <p:spPr>
              <a:xfrm>
                <a:off x="6484180" y="1813761"/>
                <a:ext cx="33717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744E61F5-43B5-4BB8-B006-01D0C3C01C21}"/>
                  </a:ext>
                </a:extLst>
              </p14:cNvPr>
              <p14:cNvContentPartPr/>
              <p14:nvPr/>
            </p14:nvContentPartPr>
            <p14:xfrm>
              <a:off x="8276230" y="4284000"/>
              <a:ext cx="3192120" cy="20880"/>
            </p14:xfrm>
          </p:contentPart>
        </mc:Choice>
        <mc:Fallback xmlns="">
          <p:pic>
            <p:nvPicPr>
              <p:cNvPr id="26" name="Ink 25">
                <a:extLst>
                  <a:ext uri="{FF2B5EF4-FFF2-40B4-BE49-F238E27FC236}">
                    <a16:creationId xmlns:a16="http://schemas.microsoft.com/office/drawing/2014/main" id="{744E61F5-43B5-4BB8-B006-01D0C3C01C21}"/>
                  </a:ext>
                </a:extLst>
              </p:cNvPr>
              <p:cNvPicPr/>
              <p:nvPr/>
            </p:nvPicPr>
            <p:blipFill>
              <a:blip r:embed="rId11"/>
              <a:stretch>
                <a:fillRect/>
              </a:stretch>
            </p:blipFill>
            <p:spPr>
              <a:xfrm>
                <a:off x="8186240" y="4104000"/>
                <a:ext cx="3371740" cy="380520"/>
              </a:xfrm>
              <a:prstGeom prst="rect">
                <a:avLst/>
              </a:prstGeom>
            </p:spPr>
          </p:pic>
        </mc:Fallback>
      </mc:AlternateContent>
    </p:spTree>
    <p:extLst>
      <p:ext uri="{BB962C8B-B14F-4D97-AF65-F5344CB8AC3E}">
        <p14:creationId xmlns:p14="http://schemas.microsoft.com/office/powerpoint/2010/main" val="341111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606" y="0"/>
            <a:ext cx="5249333" cy="684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464902" y="898954"/>
              <a:ext cx="1811160" cy="56880"/>
            </p14:xfrm>
          </p:contentPart>
        </mc:Choice>
        <mc:Fallback xmlns="">
          <p:pic>
            <p:nvPicPr>
              <p:cNvPr id="2" name="Ink 1"/>
              <p:cNvPicPr/>
              <p:nvPr/>
            </p:nvPicPr>
            <p:blipFill>
              <a:blip r:embed="rId4"/>
              <a:stretch>
                <a:fillRect/>
              </a:stretch>
            </p:blipFill>
            <p:spPr>
              <a:xfrm>
                <a:off x="8392902" y="754954"/>
                <a:ext cx="1954800" cy="344520"/>
              </a:xfrm>
              <a:prstGeom prst="rect">
                <a:avLst/>
              </a:prstGeom>
            </p:spPr>
          </p:pic>
        </mc:Fallback>
      </mc:AlternateContent>
      <p:sp>
        <p:nvSpPr>
          <p:cNvPr id="8" name="TextBox 7"/>
          <p:cNvSpPr txBox="1"/>
          <p:nvPr/>
        </p:nvSpPr>
        <p:spPr>
          <a:xfrm rot="20888839">
            <a:off x="6586220" y="2509288"/>
            <a:ext cx="2124635" cy="646331"/>
          </a:xfrm>
          <a:prstGeom prst="rect">
            <a:avLst/>
          </a:prstGeom>
          <a:noFill/>
        </p:spPr>
        <p:txBody>
          <a:bodyPr wrap="square" rtlCol="0">
            <a:spAutoFit/>
          </a:bodyPr>
          <a:lstStyle/>
          <a:p>
            <a:r>
              <a:rPr lang="en-US" dirty="0">
                <a:solidFill>
                  <a:schemeClr val="accent1"/>
                </a:solidFill>
                <a:latin typeface="Segoe Print" panose="02000600000000000000" pitchFamily="2" charset="0"/>
              </a:rPr>
              <a:t>Our Pipeline</a:t>
            </a:r>
            <a:br>
              <a:rPr lang="en-US" dirty="0">
                <a:solidFill>
                  <a:schemeClr val="accent1"/>
                </a:solidFill>
                <a:latin typeface="Segoe Print" panose="02000600000000000000" pitchFamily="2" charset="0"/>
              </a:rPr>
            </a:br>
            <a:r>
              <a:rPr lang="en-US" dirty="0">
                <a:solidFill>
                  <a:schemeClr val="accent1"/>
                </a:solidFill>
                <a:latin typeface="Segoe Print" panose="02000600000000000000" pitchFamily="2" charset="0"/>
              </a:rPr>
              <a:t>to SOURCE!</a:t>
            </a:r>
          </a:p>
        </p:txBody>
      </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6496005" y="937114"/>
              <a:ext cx="2049840" cy="2656440"/>
            </p14:xfrm>
          </p:contentPart>
        </mc:Choice>
        <mc:Fallback xmlns="">
          <p:pic>
            <p:nvPicPr>
              <p:cNvPr id="9" name="Ink 8"/>
              <p:cNvPicPr/>
              <p:nvPr/>
            </p:nvPicPr>
            <p:blipFill>
              <a:blip r:embed="rId6"/>
              <a:stretch>
                <a:fillRect/>
              </a:stretch>
            </p:blipFill>
            <p:spPr>
              <a:xfrm>
                <a:off x="6424005" y="793114"/>
                <a:ext cx="2193480" cy="2944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6687885" y="2585194"/>
              <a:ext cx="1415880" cy="568080"/>
            </p14:xfrm>
          </p:contentPart>
        </mc:Choice>
        <mc:Fallback xmlns="">
          <p:pic>
            <p:nvPicPr>
              <p:cNvPr id="10" name="Ink 9"/>
              <p:cNvPicPr/>
              <p:nvPr/>
            </p:nvPicPr>
            <p:blipFill>
              <a:blip r:embed="rId8"/>
              <a:stretch>
                <a:fillRect/>
              </a:stretch>
            </p:blipFill>
            <p:spPr>
              <a:xfrm>
                <a:off x="6615903" y="2441194"/>
                <a:ext cx="1559483" cy="855720"/>
              </a:xfrm>
              <a:prstGeom prst="rect">
                <a:avLst/>
              </a:prstGeom>
            </p:spPr>
          </p:pic>
        </mc:Fallback>
      </mc:AlternateContent>
      <p:sp>
        <p:nvSpPr>
          <p:cNvPr id="5" name="Date Placeholder 4">
            <a:extLst>
              <a:ext uri="{FF2B5EF4-FFF2-40B4-BE49-F238E27FC236}">
                <a16:creationId xmlns:a16="http://schemas.microsoft.com/office/drawing/2014/main" id="{23C63BF4-4F81-4515-AD7C-6FD3986B52E4}"/>
              </a:ext>
            </a:extLst>
          </p:cNvPr>
          <p:cNvSpPr>
            <a:spLocks noGrp="1"/>
          </p:cNvSpPr>
          <p:nvPr>
            <p:ph type="dt" sz="half" idx="10"/>
          </p:nvPr>
        </p:nvSpPr>
        <p:spPr/>
        <p:txBody>
          <a:bodyPr/>
          <a:lstStyle/>
          <a:p>
            <a:fld id="{3AD71B59-3A93-445D-9827-C158D3BBBE8E}" type="datetime12">
              <a:rPr lang="en-US" smtClean="0"/>
              <a:t>11:11 AM</a:t>
            </a:fld>
            <a:endParaRPr lang="en-US" dirty="0"/>
          </a:p>
        </p:txBody>
      </p:sp>
      <p:sp>
        <p:nvSpPr>
          <p:cNvPr id="12" name="Slide Number Placeholder 11">
            <a:extLst>
              <a:ext uri="{FF2B5EF4-FFF2-40B4-BE49-F238E27FC236}">
                <a16:creationId xmlns:a16="http://schemas.microsoft.com/office/drawing/2014/main" id="{28FBD992-445E-47FC-8EB7-DAD08CCE9A6F}"/>
              </a:ext>
            </a:extLst>
          </p:cNvPr>
          <p:cNvSpPr>
            <a:spLocks noGrp="1"/>
          </p:cNvSpPr>
          <p:nvPr>
            <p:ph type="sldNum" sz="quarter" idx="12"/>
          </p:nvPr>
        </p:nvSpPr>
        <p:spPr/>
        <p:txBody>
          <a:bodyPr/>
          <a:lstStyle/>
          <a:p>
            <a:fld id="{D57F1E4F-1CFF-5643-939E-217C01CDF565}" type="slidenum">
              <a:rPr lang="en-US" smtClean="0"/>
              <a:pPr/>
              <a:t>58</a:t>
            </a:fld>
            <a:endParaRPr lang="en-US" dirty="0"/>
          </a:p>
        </p:txBody>
      </p:sp>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D99D5DBE-4CC1-4FE3-9830-5967FD603C17}"/>
                  </a:ext>
                </a:extLst>
              </p14:cNvPr>
              <p14:cNvContentPartPr/>
              <p14:nvPr/>
            </p14:nvContentPartPr>
            <p14:xfrm>
              <a:off x="7225293" y="2220632"/>
              <a:ext cx="5760" cy="423720"/>
            </p14:xfrm>
          </p:contentPart>
        </mc:Choice>
        <mc:Fallback xmlns="">
          <p:pic>
            <p:nvPicPr>
              <p:cNvPr id="3" name="Ink 2">
                <a:extLst>
                  <a:ext uri="{FF2B5EF4-FFF2-40B4-BE49-F238E27FC236}">
                    <a16:creationId xmlns:a16="http://schemas.microsoft.com/office/drawing/2014/main" id="{D99D5DBE-4CC1-4FE3-9830-5967FD603C17}"/>
                  </a:ext>
                </a:extLst>
              </p:cNvPr>
              <p:cNvPicPr/>
              <p:nvPr/>
            </p:nvPicPr>
            <p:blipFill>
              <a:blip r:embed="rId10"/>
              <a:stretch>
                <a:fillRect/>
              </a:stretch>
            </p:blipFill>
            <p:spPr>
              <a:xfrm>
                <a:off x="7135653" y="2040632"/>
                <a:ext cx="185400" cy="783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5973E21B-3EBD-4411-8704-AF7B7588BC16}"/>
                  </a:ext>
                </a:extLst>
              </p14:cNvPr>
              <p14:cNvContentPartPr/>
              <p14:nvPr/>
            </p14:nvContentPartPr>
            <p14:xfrm>
              <a:off x="7114413" y="2071232"/>
              <a:ext cx="120240" cy="456840"/>
            </p14:xfrm>
          </p:contentPart>
        </mc:Choice>
        <mc:Fallback xmlns="">
          <p:pic>
            <p:nvPicPr>
              <p:cNvPr id="4" name="Ink 3">
                <a:extLst>
                  <a:ext uri="{FF2B5EF4-FFF2-40B4-BE49-F238E27FC236}">
                    <a16:creationId xmlns:a16="http://schemas.microsoft.com/office/drawing/2014/main" id="{5973E21B-3EBD-4411-8704-AF7B7588BC16}"/>
                  </a:ext>
                </a:extLst>
              </p:cNvPr>
              <p:cNvPicPr/>
              <p:nvPr/>
            </p:nvPicPr>
            <p:blipFill>
              <a:blip r:embed="rId12"/>
              <a:stretch>
                <a:fillRect/>
              </a:stretch>
            </p:blipFill>
            <p:spPr>
              <a:xfrm>
                <a:off x="7024413" y="1891232"/>
                <a:ext cx="299880" cy="816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7B746D01-A69F-4A0D-9B84-A9A47C14E6DF}"/>
                  </a:ext>
                </a:extLst>
              </p14:cNvPr>
              <p14:cNvContentPartPr/>
              <p14:nvPr/>
            </p14:nvContentPartPr>
            <p14:xfrm>
              <a:off x="7110453" y="2071232"/>
              <a:ext cx="124200" cy="834840"/>
            </p14:xfrm>
          </p:contentPart>
        </mc:Choice>
        <mc:Fallback xmlns="">
          <p:pic>
            <p:nvPicPr>
              <p:cNvPr id="6" name="Ink 5">
                <a:extLst>
                  <a:ext uri="{FF2B5EF4-FFF2-40B4-BE49-F238E27FC236}">
                    <a16:creationId xmlns:a16="http://schemas.microsoft.com/office/drawing/2014/main" id="{7B746D01-A69F-4A0D-9B84-A9A47C14E6DF}"/>
                  </a:ext>
                </a:extLst>
              </p:cNvPr>
              <p:cNvPicPr/>
              <p:nvPr/>
            </p:nvPicPr>
            <p:blipFill>
              <a:blip r:embed="rId14"/>
              <a:stretch>
                <a:fillRect/>
              </a:stretch>
            </p:blipFill>
            <p:spPr>
              <a:xfrm>
                <a:off x="7020813" y="1891232"/>
                <a:ext cx="303840" cy="119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007B0A81-76FA-421D-B977-A83B3CB0462F}"/>
                  </a:ext>
                </a:extLst>
              </p14:cNvPr>
              <p14:cNvContentPartPr/>
              <p14:nvPr/>
            </p14:nvContentPartPr>
            <p14:xfrm>
              <a:off x="7339773" y="2201912"/>
              <a:ext cx="147600" cy="518400"/>
            </p14:xfrm>
          </p:contentPart>
        </mc:Choice>
        <mc:Fallback xmlns="">
          <p:pic>
            <p:nvPicPr>
              <p:cNvPr id="7" name="Ink 6">
                <a:extLst>
                  <a:ext uri="{FF2B5EF4-FFF2-40B4-BE49-F238E27FC236}">
                    <a16:creationId xmlns:a16="http://schemas.microsoft.com/office/drawing/2014/main" id="{007B0A81-76FA-421D-B977-A83B3CB0462F}"/>
                  </a:ext>
                </a:extLst>
              </p:cNvPr>
              <p:cNvPicPr/>
              <p:nvPr/>
            </p:nvPicPr>
            <p:blipFill>
              <a:blip r:embed="rId16"/>
              <a:stretch>
                <a:fillRect/>
              </a:stretch>
            </p:blipFill>
            <p:spPr>
              <a:xfrm>
                <a:off x="7250133" y="2021912"/>
                <a:ext cx="327240" cy="878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5920A6F1-D623-4B7C-8654-ED24D56C6000}"/>
                  </a:ext>
                </a:extLst>
              </p14:cNvPr>
              <p14:cNvContentPartPr/>
              <p14:nvPr/>
            </p14:nvContentPartPr>
            <p14:xfrm>
              <a:off x="7466493" y="2376152"/>
              <a:ext cx="42840" cy="298080"/>
            </p14:xfrm>
          </p:contentPart>
        </mc:Choice>
        <mc:Fallback xmlns="">
          <p:pic>
            <p:nvPicPr>
              <p:cNvPr id="11" name="Ink 10">
                <a:extLst>
                  <a:ext uri="{FF2B5EF4-FFF2-40B4-BE49-F238E27FC236}">
                    <a16:creationId xmlns:a16="http://schemas.microsoft.com/office/drawing/2014/main" id="{5920A6F1-D623-4B7C-8654-ED24D56C6000}"/>
                  </a:ext>
                </a:extLst>
              </p:cNvPr>
              <p:cNvPicPr/>
              <p:nvPr/>
            </p:nvPicPr>
            <p:blipFill>
              <a:blip r:embed="rId18"/>
              <a:stretch>
                <a:fillRect/>
              </a:stretch>
            </p:blipFill>
            <p:spPr>
              <a:xfrm>
                <a:off x="7376853" y="2196152"/>
                <a:ext cx="22248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40DBD27A-44E6-4F09-9415-D701F40EDD6C}"/>
                  </a:ext>
                </a:extLst>
              </p14:cNvPr>
              <p14:cNvContentPartPr/>
              <p14:nvPr/>
            </p14:nvContentPartPr>
            <p14:xfrm>
              <a:off x="7708773" y="2351312"/>
              <a:ext cx="118440" cy="551880"/>
            </p14:xfrm>
          </p:contentPart>
        </mc:Choice>
        <mc:Fallback xmlns="">
          <p:pic>
            <p:nvPicPr>
              <p:cNvPr id="13" name="Ink 12">
                <a:extLst>
                  <a:ext uri="{FF2B5EF4-FFF2-40B4-BE49-F238E27FC236}">
                    <a16:creationId xmlns:a16="http://schemas.microsoft.com/office/drawing/2014/main" id="{40DBD27A-44E6-4F09-9415-D701F40EDD6C}"/>
                  </a:ext>
                </a:extLst>
              </p:cNvPr>
              <p:cNvPicPr/>
              <p:nvPr/>
            </p:nvPicPr>
            <p:blipFill>
              <a:blip r:embed="rId20"/>
              <a:stretch>
                <a:fillRect/>
              </a:stretch>
            </p:blipFill>
            <p:spPr>
              <a:xfrm>
                <a:off x="7618773" y="2171312"/>
                <a:ext cx="298080" cy="911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E55FB4BA-D06C-40CD-BAAC-45C305A81B30}"/>
                  </a:ext>
                </a:extLst>
              </p14:cNvPr>
              <p14:cNvContentPartPr/>
              <p14:nvPr/>
            </p14:nvContentPartPr>
            <p14:xfrm>
              <a:off x="6688893" y="2104352"/>
              <a:ext cx="1170360" cy="1389600"/>
            </p14:xfrm>
          </p:contentPart>
        </mc:Choice>
        <mc:Fallback xmlns="">
          <p:pic>
            <p:nvPicPr>
              <p:cNvPr id="14" name="Ink 13">
                <a:extLst>
                  <a:ext uri="{FF2B5EF4-FFF2-40B4-BE49-F238E27FC236}">
                    <a16:creationId xmlns:a16="http://schemas.microsoft.com/office/drawing/2014/main" id="{E55FB4BA-D06C-40CD-BAAC-45C305A81B30}"/>
                  </a:ext>
                </a:extLst>
              </p:cNvPr>
              <p:cNvPicPr/>
              <p:nvPr/>
            </p:nvPicPr>
            <p:blipFill>
              <a:blip r:embed="rId22"/>
              <a:stretch>
                <a:fillRect/>
              </a:stretch>
            </p:blipFill>
            <p:spPr>
              <a:xfrm>
                <a:off x="6599253" y="1924712"/>
                <a:ext cx="1350000" cy="1749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0851D764-96F3-4322-9ECF-62A997E37528}"/>
                  </a:ext>
                </a:extLst>
              </p14:cNvPr>
              <p14:cNvContentPartPr/>
              <p14:nvPr/>
            </p14:nvContentPartPr>
            <p14:xfrm>
              <a:off x="7557573" y="2333672"/>
              <a:ext cx="310680" cy="844920"/>
            </p14:xfrm>
          </p:contentPart>
        </mc:Choice>
        <mc:Fallback xmlns="">
          <p:pic>
            <p:nvPicPr>
              <p:cNvPr id="15" name="Ink 14">
                <a:extLst>
                  <a:ext uri="{FF2B5EF4-FFF2-40B4-BE49-F238E27FC236}">
                    <a16:creationId xmlns:a16="http://schemas.microsoft.com/office/drawing/2014/main" id="{0851D764-96F3-4322-9ECF-62A997E37528}"/>
                  </a:ext>
                </a:extLst>
              </p:cNvPr>
              <p:cNvPicPr/>
              <p:nvPr/>
            </p:nvPicPr>
            <p:blipFill>
              <a:blip r:embed="rId24"/>
              <a:stretch>
                <a:fillRect/>
              </a:stretch>
            </p:blipFill>
            <p:spPr>
              <a:xfrm>
                <a:off x="7467933" y="2154032"/>
                <a:ext cx="490320" cy="1204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FE0AE099-BB29-4B41-95A7-19BB49BE191B}"/>
                  </a:ext>
                </a:extLst>
              </p14:cNvPr>
              <p14:cNvContentPartPr/>
              <p14:nvPr/>
            </p14:nvContentPartPr>
            <p14:xfrm>
              <a:off x="6678813" y="2052512"/>
              <a:ext cx="605520" cy="1008000"/>
            </p14:xfrm>
          </p:contentPart>
        </mc:Choice>
        <mc:Fallback xmlns="">
          <p:pic>
            <p:nvPicPr>
              <p:cNvPr id="16" name="Ink 15">
                <a:extLst>
                  <a:ext uri="{FF2B5EF4-FFF2-40B4-BE49-F238E27FC236}">
                    <a16:creationId xmlns:a16="http://schemas.microsoft.com/office/drawing/2014/main" id="{FE0AE099-BB29-4B41-95A7-19BB49BE191B}"/>
                  </a:ext>
                </a:extLst>
              </p:cNvPr>
              <p:cNvPicPr/>
              <p:nvPr/>
            </p:nvPicPr>
            <p:blipFill>
              <a:blip r:embed="rId26"/>
              <a:stretch>
                <a:fillRect/>
              </a:stretch>
            </p:blipFill>
            <p:spPr>
              <a:xfrm>
                <a:off x="6588813" y="1872872"/>
                <a:ext cx="785160" cy="1367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7FB66C2D-8ED3-4FE0-80D6-7660925F3920}"/>
                  </a:ext>
                </a:extLst>
              </p14:cNvPr>
              <p14:cNvContentPartPr/>
              <p14:nvPr/>
            </p14:nvContentPartPr>
            <p14:xfrm>
              <a:off x="7874373" y="2282552"/>
              <a:ext cx="44640" cy="615960"/>
            </p14:xfrm>
          </p:contentPart>
        </mc:Choice>
        <mc:Fallback xmlns="">
          <p:pic>
            <p:nvPicPr>
              <p:cNvPr id="17" name="Ink 16">
                <a:extLst>
                  <a:ext uri="{FF2B5EF4-FFF2-40B4-BE49-F238E27FC236}">
                    <a16:creationId xmlns:a16="http://schemas.microsoft.com/office/drawing/2014/main" id="{7FB66C2D-8ED3-4FE0-80D6-7660925F3920}"/>
                  </a:ext>
                </a:extLst>
              </p:cNvPr>
              <p:cNvPicPr/>
              <p:nvPr/>
            </p:nvPicPr>
            <p:blipFill>
              <a:blip r:embed="rId28"/>
              <a:stretch>
                <a:fillRect/>
              </a:stretch>
            </p:blipFill>
            <p:spPr>
              <a:xfrm>
                <a:off x="7784373" y="2102912"/>
                <a:ext cx="224280" cy="975600"/>
              </a:xfrm>
              <a:prstGeom prst="rect">
                <a:avLst/>
              </a:prstGeom>
            </p:spPr>
          </p:pic>
        </mc:Fallback>
      </mc:AlternateContent>
      <p:sp>
        <p:nvSpPr>
          <p:cNvPr id="20" name="TextBox 19">
            <a:extLst>
              <a:ext uri="{FF2B5EF4-FFF2-40B4-BE49-F238E27FC236}">
                <a16:creationId xmlns:a16="http://schemas.microsoft.com/office/drawing/2014/main" id="{C0CA13FC-30D8-492D-B67B-883321F51D69}"/>
              </a:ext>
            </a:extLst>
          </p:cNvPr>
          <p:cNvSpPr txBox="1"/>
          <p:nvPr/>
        </p:nvSpPr>
        <p:spPr>
          <a:xfrm rot="20797966">
            <a:off x="330692" y="2039282"/>
            <a:ext cx="5284745" cy="3108543"/>
          </a:xfrm>
          <a:prstGeom prst="rect">
            <a:avLst/>
          </a:prstGeom>
          <a:noFill/>
        </p:spPr>
        <p:txBody>
          <a:bodyPr wrap="square" rtlCol="0">
            <a:spAutoFit/>
          </a:bodyPr>
          <a:lstStyle/>
          <a:p>
            <a:pPr algn="ctr"/>
            <a:r>
              <a:rPr lang="en-US" sz="2800" dirty="0">
                <a:solidFill>
                  <a:srgbClr val="92D050"/>
                </a:solidFill>
              </a:rPr>
              <a:t>“We all have a deep connection to a Higher Self. Once we realize it exists, we can deliberately use it!</a:t>
            </a:r>
          </a:p>
          <a:p>
            <a:pPr algn="ctr"/>
            <a:endParaRPr lang="en-US" sz="2800" i="1" dirty="0">
              <a:solidFill>
                <a:srgbClr val="92D050"/>
              </a:solidFill>
            </a:endParaRPr>
          </a:p>
          <a:p>
            <a:pPr algn="ctr"/>
            <a:r>
              <a:rPr lang="en-US" sz="2800" i="1" dirty="0">
                <a:solidFill>
                  <a:srgbClr val="92D050"/>
                </a:solidFill>
              </a:rPr>
              <a:t>“We are of God, by God, pure God! Connected to everyone, everywhere, always.”</a:t>
            </a:r>
          </a:p>
        </p:txBody>
      </p:sp>
      <p:pic>
        <p:nvPicPr>
          <p:cNvPr id="21" name="Graphic 20" descr="Arrow: Slight curve">
            <a:extLst>
              <a:ext uri="{FF2B5EF4-FFF2-40B4-BE49-F238E27FC236}">
                <a16:creationId xmlns:a16="http://schemas.microsoft.com/office/drawing/2014/main" id="{15BB775B-0217-4F35-A072-A71637C61C6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46141" y="3913297"/>
            <a:ext cx="539719" cy="539719"/>
          </a:xfrm>
          <a:prstGeom prst="rect">
            <a:avLst/>
          </a:prstGeom>
        </p:spPr>
      </p:pic>
    </p:spTree>
    <p:extLst>
      <p:ext uri="{BB962C8B-B14F-4D97-AF65-F5344CB8AC3E}">
        <p14:creationId xmlns:p14="http://schemas.microsoft.com/office/powerpoint/2010/main" val="169691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485" y="-1531"/>
            <a:ext cx="5305778" cy="685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a:extLst>
              <a:ext uri="{FF2B5EF4-FFF2-40B4-BE49-F238E27FC236}">
                <a16:creationId xmlns:a16="http://schemas.microsoft.com/office/drawing/2014/main" id="{C3D0A21E-1AFF-4BD8-808A-84EEC564E5BC}"/>
              </a:ext>
            </a:extLst>
          </p:cNvPr>
          <p:cNvSpPr>
            <a:spLocks noGrp="1"/>
          </p:cNvSpPr>
          <p:nvPr>
            <p:ph type="dt" sz="half" idx="10"/>
          </p:nvPr>
        </p:nvSpPr>
        <p:spPr/>
        <p:txBody>
          <a:bodyPr/>
          <a:lstStyle/>
          <a:p>
            <a:fld id="{5339ABF6-8119-4A0C-AC6F-28F7C5BC3BA3}" type="datetime12">
              <a:rPr lang="en-US" smtClean="0"/>
              <a:t>11:11 AM</a:t>
            </a:fld>
            <a:endParaRPr lang="en-US" dirty="0"/>
          </a:p>
        </p:txBody>
      </p:sp>
      <p:sp>
        <p:nvSpPr>
          <p:cNvPr id="13" name="Slide Number Placeholder 12">
            <a:extLst>
              <a:ext uri="{FF2B5EF4-FFF2-40B4-BE49-F238E27FC236}">
                <a16:creationId xmlns:a16="http://schemas.microsoft.com/office/drawing/2014/main" id="{D55CD299-C394-411F-ABFD-47CB46395E3B}"/>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
        <p:nvSpPr>
          <p:cNvPr id="11" name="Arrow: Right 10">
            <a:extLst>
              <a:ext uri="{FF2B5EF4-FFF2-40B4-BE49-F238E27FC236}">
                <a16:creationId xmlns:a16="http://schemas.microsoft.com/office/drawing/2014/main" id="{749235B5-EACA-44E5-B704-0E085A22F41B}"/>
              </a:ext>
            </a:extLst>
          </p:cNvPr>
          <p:cNvSpPr/>
          <p:nvPr/>
        </p:nvSpPr>
        <p:spPr>
          <a:xfrm rot="20433766">
            <a:off x="5637890" y="4830038"/>
            <a:ext cx="159243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16F650-EBAD-4BAA-B514-7B4022F08371}"/>
              </a:ext>
            </a:extLst>
          </p:cNvPr>
          <p:cNvSpPr txBox="1"/>
          <p:nvPr/>
        </p:nvSpPr>
        <p:spPr>
          <a:xfrm>
            <a:off x="-168523" y="2218372"/>
            <a:ext cx="5926416" cy="1938992"/>
          </a:xfrm>
          <a:prstGeom prst="rect">
            <a:avLst/>
          </a:prstGeom>
          <a:noFill/>
        </p:spPr>
        <p:txBody>
          <a:bodyPr wrap="square" rtlCol="0">
            <a:spAutoFit/>
          </a:bodyPr>
          <a:lstStyle/>
          <a:p>
            <a:pPr algn="ctr"/>
            <a:r>
              <a:rPr lang="en-US" sz="4000" dirty="0">
                <a:solidFill>
                  <a:srgbClr val="92D050"/>
                </a:solidFill>
              </a:rPr>
              <a:t>If your Instincts and Hunches have helped you before…</a:t>
            </a:r>
            <a:endParaRPr lang="en-US" sz="4000" dirty="0">
              <a:solidFill>
                <a:srgbClr val="FFFF00"/>
              </a:solidFill>
            </a:endParaRPr>
          </a:p>
        </p:txBody>
      </p:sp>
      <p:sp>
        <p:nvSpPr>
          <p:cNvPr id="14" name="TextBox 13">
            <a:extLst>
              <a:ext uri="{FF2B5EF4-FFF2-40B4-BE49-F238E27FC236}">
                <a16:creationId xmlns:a16="http://schemas.microsoft.com/office/drawing/2014/main" id="{3BA7F093-B62F-48F9-895A-75EB7DA9B379}"/>
              </a:ext>
            </a:extLst>
          </p:cNvPr>
          <p:cNvSpPr txBox="1"/>
          <p:nvPr/>
        </p:nvSpPr>
        <p:spPr>
          <a:xfrm>
            <a:off x="348343" y="4581301"/>
            <a:ext cx="5284745" cy="1631216"/>
          </a:xfrm>
          <a:prstGeom prst="rect">
            <a:avLst/>
          </a:prstGeom>
          <a:noFill/>
        </p:spPr>
        <p:txBody>
          <a:bodyPr wrap="square" rtlCol="0">
            <a:spAutoFit/>
          </a:bodyPr>
          <a:lstStyle/>
          <a:p>
            <a:pPr algn="ctr"/>
            <a:r>
              <a:rPr lang="en-US" sz="4000" dirty="0">
                <a:solidFill>
                  <a:srgbClr val="FFFF00"/>
                </a:solidFill>
              </a:rPr>
              <a:t>What is ONE telling</a:t>
            </a:r>
            <a:br>
              <a:rPr lang="en-US" sz="4000" dirty="0">
                <a:solidFill>
                  <a:srgbClr val="FFFF00"/>
                </a:solidFill>
              </a:rPr>
            </a:br>
            <a:r>
              <a:rPr lang="en-US" sz="4000" dirty="0">
                <a:solidFill>
                  <a:srgbClr val="FFFF00"/>
                </a:solidFill>
              </a:rPr>
              <a:t>you TODAY (in chat)?</a:t>
            </a:r>
          </a:p>
          <a:p>
            <a:pPr algn="ctr"/>
            <a:r>
              <a:rPr lang="en-US" sz="2000" dirty="0">
                <a:solidFill>
                  <a:srgbClr val="FFFF00"/>
                </a:solidFill>
              </a:rPr>
              <a:t>    </a:t>
            </a:r>
          </a:p>
        </p:txBody>
      </p:sp>
    </p:spTree>
    <p:extLst>
      <p:ext uri="{BB962C8B-B14F-4D97-AF65-F5344CB8AC3E}">
        <p14:creationId xmlns:p14="http://schemas.microsoft.com/office/powerpoint/2010/main" val="273365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235" y="11279"/>
            <a:ext cx="5255389" cy="683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810010" y="445879"/>
              <a:ext cx="1847160" cy="360"/>
            </p14:xfrm>
          </p:contentPart>
        </mc:Choice>
        <mc:Fallback xmlns="">
          <p:pic>
            <p:nvPicPr>
              <p:cNvPr id="2" name="Ink 1"/>
              <p:cNvPicPr/>
              <p:nvPr/>
            </p:nvPicPr>
            <p:blipFill>
              <a:blip r:embed="rId5"/>
              <a:stretch>
                <a:fillRect/>
              </a:stretch>
            </p:blipFill>
            <p:spPr>
              <a:xfrm>
                <a:off x="6738010" y="301879"/>
                <a:ext cx="1990800" cy="288000"/>
              </a:xfrm>
              <a:prstGeom prst="rect">
                <a:avLst/>
              </a:prstGeom>
            </p:spPr>
          </p:pic>
        </mc:Fallback>
      </mc:AlternateContent>
      <p:sp>
        <p:nvSpPr>
          <p:cNvPr id="5" name="Date Placeholder 4">
            <a:extLst>
              <a:ext uri="{FF2B5EF4-FFF2-40B4-BE49-F238E27FC236}">
                <a16:creationId xmlns:a16="http://schemas.microsoft.com/office/drawing/2014/main" id="{481C1695-D6F4-4F4F-BD11-019362985B26}"/>
              </a:ext>
            </a:extLst>
          </p:cNvPr>
          <p:cNvSpPr>
            <a:spLocks noGrp="1"/>
          </p:cNvSpPr>
          <p:nvPr>
            <p:ph type="dt" sz="half" idx="10"/>
          </p:nvPr>
        </p:nvSpPr>
        <p:spPr/>
        <p:txBody>
          <a:bodyPr/>
          <a:lstStyle/>
          <a:p>
            <a:fld id="{541EC43E-C572-4D9B-859B-38A3CC2814F5}" type="datetime12">
              <a:rPr lang="en-US" smtClean="0"/>
              <a:t>11:11 AM</a:t>
            </a:fld>
            <a:endParaRPr lang="en-US" dirty="0"/>
          </a:p>
        </p:txBody>
      </p:sp>
      <p:sp>
        <p:nvSpPr>
          <p:cNvPr id="9" name="Slide Number Placeholder 8">
            <a:extLst>
              <a:ext uri="{FF2B5EF4-FFF2-40B4-BE49-F238E27FC236}">
                <a16:creationId xmlns:a16="http://schemas.microsoft.com/office/drawing/2014/main" id="{EC22017F-5F75-425D-BACA-9B43307DD14E}"/>
              </a:ext>
            </a:extLst>
          </p:cNvPr>
          <p:cNvSpPr>
            <a:spLocks noGrp="1"/>
          </p:cNvSpPr>
          <p:nvPr>
            <p:ph type="sldNum" sz="quarter" idx="12"/>
          </p:nvPr>
        </p:nvSpPr>
        <p:spPr/>
        <p:txBody>
          <a:bodyPr/>
          <a:lstStyle/>
          <a:p>
            <a:fld id="{D57F1E4F-1CFF-5643-939E-217C01CDF565}" type="slidenum">
              <a:rPr lang="en-US" smtClean="0"/>
              <a:pPr/>
              <a:t>6</a:t>
            </a:fld>
            <a:endParaRPr lang="en-US" dirty="0"/>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35E25B3-5510-4FCC-BE17-BE684082E0E0}"/>
                  </a:ext>
                </a:extLst>
              </p14:cNvPr>
              <p14:cNvContentPartPr/>
              <p14:nvPr/>
            </p14:nvContentPartPr>
            <p14:xfrm>
              <a:off x="6738820" y="3630689"/>
              <a:ext cx="3219840" cy="258480"/>
            </p14:xfrm>
          </p:contentPart>
        </mc:Choice>
        <mc:Fallback xmlns="">
          <p:pic>
            <p:nvPicPr>
              <p:cNvPr id="3" name="Ink 2">
                <a:extLst>
                  <a:ext uri="{FF2B5EF4-FFF2-40B4-BE49-F238E27FC236}">
                    <a16:creationId xmlns:a16="http://schemas.microsoft.com/office/drawing/2014/main" id="{B35E25B3-5510-4FCC-BE17-BE684082E0E0}"/>
                  </a:ext>
                </a:extLst>
              </p:cNvPr>
              <p:cNvPicPr/>
              <p:nvPr/>
            </p:nvPicPr>
            <p:blipFill>
              <a:blip r:embed="rId7"/>
              <a:stretch>
                <a:fillRect/>
              </a:stretch>
            </p:blipFill>
            <p:spPr>
              <a:xfrm>
                <a:off x="6649180" y="3450689"/>
                <a:ext cx="339948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E7C272BC-CDA4-4C68-8025-CD56A7EE49C7}"/>
                  </a:ext>
                </a:extLst>
              </p14:cNvPr>
              <p14:cNvContentPartPr/>
              <p14:nvPr/>
            </p14:nvContentPartPr>
            <p14:xfrm>
              <a:off x="6752860" y="3769289"/>
              <a:ext cx="2706120" cy="83160"/>
            </p14:xfrm>
          </p:contentPart>
        </mc:Choice>
        <mc:Fallback xmlns="">
          <p:pic>
            <p:nvPicPr>
              <p:cNvPr id="4" name="Ink 3">
                <a:extLst>
                  <a:ext uri="{FF2B5EF4-FFF2-40B4-BE49-F238E27FC236}">
                    <a16:creationId xmlns:a16="http://schemas.microsoft.com/office/drawing/2014/main" id="{E7C272BC-CDA4-4C68-8025-CD56A7EE49C7}"/>
                  </a:ext>
                </a:extLst>
              </p:cNvPr>
              <p:cNvPicPr/>
              <p:nvPr/>
            </p:nvPicPr>
            <p:blipFill>
              <a:blip r:embed="rId9"/>
              <a:stretch>
                <a:fillRect/>
              </a:stretch>
            </p:blipFill>
            <p:spPr>
              <a:xfrm>
                <a:off x="6663220" y="3589649"/>
                <a:ext cx="2885760" cy="442800"/>
              </a:xfrm>
              <a:prstGeom prst="rect">
                <a:avLst/>
              </a:prstGeom>
            </p:spPr>
          </p:pic>
        </mc:Fallback>
      </mc:AlternateContent>
      <p:sp>
        <p:nvSpPr>
          <p:cNvPr id="8" name="Arrow: Right 7">
            <a:extLst>
              <a:ext uri="{FF2B5EF4-FFF2-40B4-BE49-F238E27FC236}">
                <a16:creationId xmlns:a16="http://schemas.microsoft.com/office/drawing/2014/main" id="{703A597F-B5B2-46E0-A210-76A8E9CC2B8E}"/>
              </a:ext>
            </a:extLst>
          </p:cNvPr>
          <p:cNvSpPr/>
          <p:nvPr/>
        </p:nvSpPr>
        <p:spPr>
          <a:xfrm rot="709326">
            <a:off x="3545783" y="3144321"/>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0349722-1386-4F1C-9D16-0A654DD8AEB5}"/>
              </a:ext>
            </a:extLst>
          </p:cNvPr>
          <p:cNvSpPr/>
          <p:nvPr/>
        </p:nvSpPr>
        <p:spPr>
          <a:xfrm rot="709326">
            <a:off x="3712576" y="-29348"/>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4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942" y="-131764"/>
            <a:ext cx="6580132" cy="853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732942" y="475148"/>
              <a:ext cx="1344960" cy="84600"/>
            </p14:xfrm>
          </p:contentPart>
        </mc:Choice>
        <mc:Fallback xmlns="">
          <p:pic>
            <p:nvPicPr>
              <p:cNvPr id="2" name="Ink 1"/>
              <p:cNvPicPr/>
              <p:nvPr/>
            </p:nvPicPr>
            <p:blipFill>
              <a:blip r:embed="rId4"/>
              <a:stretch>
                <a:fillRect/>
              </a:stretch>
            </p:blipFill>
            <p:spPr>
              <a:xfrm>
                <a:off x="6660942" y="331148"/>
                <a:ext cx="14886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699240" y="3085382"/>
              <a:ext cx="3012480" cy="67320"/>
            </p14:xfrm>
          </p:contentPart>
        </mc:Choice>
        <mc:Fallback xmlns="">
          <p:pic>
            <p:nvPicPr>
              <p:cNvPr id="3" name="Ink 2"/>
              <p:cNvPicPr/>
              <p:nvPr/>
            </p:nvPicPr>
            <p:blipFill>
              <a:blip r:embed="rId6"/>
              <a:stretch>
                <a:fillRect/>
              </a:stretch>
            </p:blipFill>
            <p:spPr>
              <a:xfrm>
                <a:off x="6627240" y="2941382"/>
                <a:ext cx="315612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7898262" y="2614628"/>
              <a:ext cx="376920" cy="21240"/>
            </p14:xfrm>
          </p:contentPart>
        </mc:Choice>
        <mc:Fallback xmlns="">
          <p:pic>
            <p:nvPicPr>
              <p:cNvPr id="7" name="Ink 6"/>
              <p:cNvPicPr/>
              <p:nvPr/>
            </p:nvPicPr>
            <p:blipFill>
              <a:blip r:embed="rId8"/>
              <a:stretch>
                <a:fillRect/>
              </a:stretch>
            </p:blipFill>
            <p:spPr>
              <a:xfrm>
                <a:off x="7885662" y="2602028"/>
                <a:ext cx="401760" cy="46080"/>
              </a:xfrm>
              <a:prstGeom prst="rect">
                <a:avLst/>
              </a:prstGeom>
            </p:spPr>
          </p:pic>
        </mc:Fallback>
      </mc:AlternateContent>
      <p:sp>
        <p:nvSpPr>
          <p:cNvPr id="8" name="Date Placeholder 7">
            <a:extLst>
              <a:ext uri="{FF2B5EF4-FFF2-40B4-BE49-F238E27FC236}">
                <a16:creationId xmlns:a16="http://schemas.microsoft.com/office/drawing/2014/main" id="{4F1F5426-3E12-4959-B93A-DE543958DFBB}"/>
              </a:ext>
            </a:extLst>
          </p:cNvPr>
          <p:cNvSpPr>
            <a:spLocks noGrp="1"/>
          </p:cNvSpPr>
          <p:nvPr>
            <p:ph type="dt" sz="half" idx="10"/>
          </p:nvPr>
        </p:nvSpPr>
        <p:spPr/>
        <p:txBody>
          <a:bodyPr/>
          <a:lstStyle/>
          <a:p>
            <a:fld id="{E3D96923-C94A-4D8C-AFE5-78C4D2143F16}" type="datetime12">
              <a:rPr lang="en-US" smtClean="0"/>
              <a:t>11:11 AM</a:t>
            </a:fld>
            <a:endParaRPr lang="en-US" dirty="0"/>
          </a:p>
        </p:txBody>
      </p:sp>
      <p:sp>
        <p:nvSpPr>
          <p:cNvPr id="12" name="Slide Number Placeholder 11">
            <a:extLst>
              <a:ext uri="{FF2B5EF4-FFF2-40B4-BE49-F238E27FC236}">
                <a16:creationId xmlns:a16="http://schemas.microsoft.com/office/drawing/2014/main" id="{4CAD4CC6-B9D5-4EDA-8ED4-0ED0A3C7CEB4}"/>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
        <p:nvSpPr>
          <p:cNvPr id="9" name="TextBox 8">
            <a:extLst>
              <a:ext uri="{FF2B5EF4-FFF2-40B4-BE49-F238E27FC236}">
                <a16:creationId xmlns:a16="http://schemas.microsoft.com/office/drawing/2014/main" id="{073A5EA7-B0E9-47B1-A178-141809E8CB37}"/>
              </a:ext>
            </a:extLst>
          </p:cNvPr>
          <p:cNvSpPr txBox="1"/>
          <p:nvPr/>
        </p:nvSpPr>
        <p:spPr>
          <a:xfrm>
            <a:off x="-88900" y="2027775"/>
            <a:ext cx="6363707" cy="4216539"/>
          </a:xfrm>
          <a:prstGeom prst="rect">
            <a:avLst/>
          </a:prstGeom>
          <a:noFill/>
        </p:spPr>
        <p:txBody>
          <a:bodyPr wrap="square" rtlCol="0">
            <a:spAutoFit/>
          </a:bodyPr>
          <a:lstStyle/>
          <a:p>
            <a:pPr algn="ctr"/>
            <a:r>
              <a:rPr lang="en-US" sz="4000" dirty="0">
                <a:solidFill>
                  <a:srgbClr val="92D050"/>
                </a:solidFill>
              </a:rPr>
              <a:t>Understand your dreams by understanding what</a:t>
            </a:r>
            <a:br>
              <a:rPr lang="en-US" sz="4000" dirty="0">
                <a:solidFill>
                  <a:srgbClr val="92D050"/>
                </a:solidFill>
              </a:rPr>
            </a:br>
            <a:r>
              <a:rPr lang="en-US" sz="4000" dirty="0">
                <a:solidFill>
                  <a:srgbClr val="92D050"/>
                </a:solidFill>
              </a:rPr>
              <a:t>they promise… </a:t>
            </a:r>
          </a:p>
          <a:p>
            <a:pPr algn="ctr"/>
            <a:r>
              <a:rPr lang="en-US" i="1" u="sng" dirty="0">
                <a:solidFill>
                  <a:srgbClr val="92D050"/>
                </a:solidFill>
              </a:rPr>
              <a:t>    </a:t>
            </a:r>
          </a:p>
          <a:p>
            <a:pPr algn="ctr"/>
            <a:r>
              <a:rPr lang="en-US" sz="4000" i="1" u="sng" dirty="0">
                <a:solidFill>
                  <a:srgbClr val="92D050"/>
                </a:solidFill>
              </a:rPr>
              <a:t>Ideally, they promise:</a:t>
            </a:r>
            <a:endParaRPr lang="en-US" sz="4000" dirty="0">
              <a:solidFill>
                <a:srgbClr val="92D050"/>
              </a:solidFill>
            </a:endParaRPr>
          </a:p>
          <a:p>
            <a:pPr marL="742950" indent="-742950" algn="ctr">
              <a:buAutoNum type="arabicParenR"/>
            </a:pPr>
            <a:r>
              <a:rPr lang="en-US" sz="4000" dirty="0">
                <a:solidFill>
                  <a:srgbClr val="92D050"/>
                </a:solidFill>
              </a:rPr>
              <a:t>Short &amp; Long Term gains</a:t>
            </a:r>
          </a:p>
          <a:p>
            <a:pPr marL="742950" indent="-742950" algn="ctr">
              <a:buAutoNum type="arabicParenR"/>
            </a:pPr>
            <a:r>
              <a:rPr lang="en-US" sz="4000" dirty="0">
                <a:solidFill>
                  <a:srgbClr val="92D050"/>
                </a:solidFill>
              </a:rPr>
              <a:t>Fun &amp; Happiness for all</a:t>
            </a:r>
          </a:p>
        </p:txBody>
      </p:sp>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3C07828-69A8-40B3-BB7F-FADCAB1E0010}"/>
                  </a:ext>
                </a:extLst>
              </p14:cNvPr>
              <p14:cNvContentPartPr/>
              <p14:nvPr/>
            </p14:nvContentPartPr>
            <p14:xfrm>
              <a:off x="6910782" y="1751234"/>
              <a:ext cx="1364400" cy="24120"/>
            </p14:xfrm>
          </p:contentPart>
        </mc:Choice>
        <mc:Fallback xmlns="">
          <p:pic>
            <p:nvPicPr>
              <p:cNvPr id="6" name="Ink 5">
                <a:extLst>
                  <a:ext uri="{FF2B5EF4-FFF2-40B4-BE49-F238E27FC236}">
                    <a16:creationId xmlns:a16="http://schemas.microsoft.com/office/drawing/2014/main" id="{B3C07828-69A8-40B3-BB7F-FADCAB1E0010}"/>
                  </a:ext>
                </a:extLst>
              </p:cNvPr>
              <p:cNvPicPr/>
              <p:nvPr/>
            </p:nvPicPr>
            <p:blipFill>
              <a:blip r:embed="rId10"/>
              <a:stretch>
                <a:fillRect/>
              </a:stretch>
            </p:blipFill>
            <p:spPr>
              <a:xfrm>
                <a:off x="6856782" y="1643234"/>
                <a:ext cx="1472040" cy="239760"/>
              </a:xfrm>
              <a:prstGeom prst="rect">
                <a:avLst/>
              </a:prstGeom>
            </p:spPr>
          </p:pic>
        </mc:Fallback>
      </mc:AlternateContent>
      <p:pic>
        <p:nvPicPr>
          <p:cNvPr id="13" name="Graphic 12" descr="Arrow: Slight curve">
            <a:extLst>
              <a:ext uri="{FF2B5EF4-FFF2-40B4-BE49-F238E27FC236}">
                <a16:creationId xmlns:a16="http://schemas.microsoft.com/office/drawing/2014/main" id="{7E7EEFA6-9AD7-4DC1-9FF5-08022AD773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53078" y="6227768"/>
            <a:ext cx="521729" cy="521729"/>
          </a:xfrm>
          <a:prstGeom prst="rect">
            <a:avLst/>
          </a:prstGeom>
        </p:spPr>
      </p:pic>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9BCF0987-31A1-4EE6-B7DD-CA505070FA82}"/>
                  </a:ext>
                </a:extLst>
              </p14:cNvPr>
              <p14:cNvContentPartPr/>
              <p14:nvPr/>
            </p14:nvContentPartPr>
            <p14:xfrm>
              <a:off x="7231667" y="1337102"/>
              <a:ext cx="3867120" cy="61920"/>
            </p14:xfrm>
          </p:contentPart>
        </mc:Choice>
        <mc:Fallback xmlns="">
          <p:pic>
            <p:nvPicPr>
              <p:cNvPr id="10" name="Ink 9">
                <a:extLst>
                  <a:ext uri="{FF2B5EF4-FFF2-40B4-BE49-F238E27FC236}">
                    <a16:creationId xmlns:a16="http://schemas.microsoft.com/office/drawing/2014/main" id="{9BCF0987-31A1-4EE6-B7DD-CA505070FA82}"/>
                  </a:ext>
                </a:extLst>
              </p:cNvPr>
              <p:cNvPicPr/>
              <p:nvPr/>
            </p:nvPicPr>
            <p:blipFill>
              <a:blip r:embed="rId14"/>
              <a:stretch>
                <a:fillRect/>
              </a:stretch>
            </p:blipFill>
            <p:spPr>
              <a:xfrm>
                <a:off x="7177667" y="1229102"/>
                <a:ext cx="397476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02485D23-4747-4F36-B96B-03F5C5AE0C3F}"/>
                  </a:ext>
                </a:extLst>
              </p14:cNvPr>
              <p14:cNvContentPartPr/>
              <p14:nvPr/>
            </p14:nvContentPartPr>
            <p14:xfrm>
              <a:off x="8992302" y="1401749"/>
              <a:ext cx="3060000" cy="50040"/>
            </p14:xfrm>
          </p:contentPart>
        </mc:Choice>
        <mc:Fallback xmlns="">
          <p:pic>
            <p:nvPicPr>
              <p:cNvPr id="11" name="Ink 10">
                <a:extLst>
                  <a:ext uri="{FF2B5EF4-FFF2-40B4-BE49-F238E27FC236}">
                    <a16:creationId xmlns:a16="http://schemas.microsoft.com/office/drawing/2014/main" id="{02485D23-4747-4F36-B96B-03F5C5AE0C3F}"/>
                  </a:ext>
                </a:extLst>
              </p:cNvPr>
              <p:cNvPicPr/>
              <p:nvPr/>
            </p:nvPicPr>
            <p:blipFill>
              <a:blip r:embed="rId16"/>
              <a:stretch>
                <a:fillRect/>
              </a:stretch>
            </p:blipFill>
            <p:spPr>
              <a:xfrm>
                <a:off x="8938308" y="1293749"/>
                <a:ext cx="3167627"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 name="Ink 3">
                <a:extLst>
                  <a:ext uri="{FF2B5EF4-FFF2-40B4-BE49-F238E27FC236}">
                    <a16:creationId xmlns:a16="http://schemas.microsoft.com/office/drawing/2014/main" id="{38AE9F14-8A72-422D-93D9-4A74AA80B28A}"/>
                  </a:ext>
                </a:extLst>
              </p14:cNvPr>
              <p14:cNvContentPartPr/>
              <p14:nvPr/>
            </p14:nvContentPartPr>
            <p14:xfrm>
              <a:off x="6603720" y="1605120"/>
              <a:ext cx="360" cy="360"/>
            </p14:xfrm>
          </p:contentPart>
        </mc:Choice>
        <mc:Fallback xmlns="">
          <p:pic>
            <p:nvPicPr>
              <p:cNvPr id="4" name="Ink 3">
                <a:extLst>
                  <a:ext uri="{FF2B5EF4-FFF2-40B4-BE49-F238E27FC236}">
                    <a16:creationId xmlns:a16="http://schemas.microsoft.com/office/drawing/2014/main" id="{38AE9F14-8A72-422D-93D9-4A74AA80B28A}"/>
                  </a:ext>
                </a:extLst>
              </p:cNvPr>
              <p:cNvPicPr/>
              <p:nvPr/>
            </p:nvPicPr>
            <p:blipFill>
              <a:blip r:embed="rId18"/>
              <a:stretch>
                <a:fillRect/>
              </a:stretch>
            </p:blipFill>
            <p:spPr>
              <a:xfrm>
                <a:off x="6549720" y="14974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 name="Ink 4">
                <a:extLst>
                  <a:ext uri="{FF2B5EF4-FFF2-40B4-BE49-F238E27FC236}">
                    <a16:creationId xmlns:a16="http://schemas.microsoft.com/office/drawing/2014/main" id="{C2871581-115E-4AFF-8A59-102F168C91D6}"/>
                  </a:ext>
                </a:extLst>
              </p14:cNvPr>
              <p14:cNvContentPartPr/>
              <p14:nvPr/>
            </p14:nvContentPartPr>
            <p14:xfrm>
              <a:off x="6694800" y="1553280"/>
              <a:ext cx="2365560" cy="31320"/>
            </p14:xfrm>
          </p:contentPart>
        </mc:Choice>
        <mc:Fallback xmlns="">
          <p:pic>
            <p:nvPicPr>
              <p:cNvPr id="5" name="Ink 4">
                <a:extLst>
                  <a:ext uri="{FF2B5EF4-FFF2-40B4-BE49-F238E27FC236}">
                    <a16:creationId xmlns:a16="http://schemas.microsoft.com/office/drawing/2014/main" id="{C2871581-115E-4AFF-8A59-102F168C91D6}"/>
                  </a:ext>
                </a:extLst>
              </p:cNvPr>
              <p:cNvPicPr/>
              <p:nvPr/>
            </p:nvPicPr>
            <p:blipFill>
              <a:blip r:embed="rId20"/>
              <a:stretch>
                <a:fillRect/>
              </a:stretch>
            </p:blipFill>
            <p:spPr>
              <a:xfrm>
                <a:off x="6641160" y="1445640"/>
                <a:ext cx="24732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594A9537-DAF2-4DD4-A8B2-E6B81CA3AE46}"/>
                  </a:ext>
                </a:extLst>
              </p14:cNvPr>
              <p14:cNvContentPartPr/>
              <p14:nvPr/>
            </p14:nvContentPartPr>
            <p14:xfrm>
              <a:off x="6542160" y="1737240"/>
              <a:ext cx="254160" cy="360"/>
            </p14:xfrm>
          </p:contentPart>
        </mc:Choice>
        <mc:Fallback xmlns="">
          <p:pic>
            <p:nvPicPr>
              <p:cNvPr id="14" name="Ink 13">
                <a:extLst>
                  <a:ext uri="{FF2B5EF4-FFF2-40B4-BE49-F238E27FC236}">
                    <a16:creationId xmlns:a16="http://schemas.microsoft.com/office/drawing/2014/main" id="{594A9537-DAF2-4DD4-A8B2-E6B81CA3AE46}"/>
                  </a:ext>
                </a:extLst>
              </p:cNvPr>
              <p:cNvPicPr/>
              <p:nvPr/>
            </p:nvPicPr>
            <p:blipFill>
              <a:blip r:embed="rId22"/>
              <a:stretch>
                <a:fillRect/>
              </a:stretch>
            </p:blipFill>
            <p:spPr>
              <a:xfrm>
                <a:off x="6488160" y="1629240"/>
                <a:ext cx="361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73028346-5460-4AFA-9247-6154C5DC9EEA}"/>
                  </a:ext>
                </a:extLst>
              </p14:cNvPr>
              <p14:cNvContentPartPr/>
              <p14:nvPr/>
            </p14:nvContentPartPr>
            <p14:xfrm>
              <a:off x="6481320" y="446280"/>
              <a:ext cx="206640" cy="6840"/>
            </p14:xfrm>
          </p:contentPart>
        </mc:Choice>
        <mc:Fallback xmlns="">
          <p:pic>
            <p:nvPicPr>
              <p:cNvPr id="15" name="Ink 14">
                <a:extLst>
                  <a:ext uri="{FF2B5EF4-FFF2-40B4-BE49-F238E27FC236}">
                    <a16:creationId xmlns:a16="http://schemas.microsoft.com/office/drawing/2014/main" id="{73028346-5460-4AFA-9247-6154C5DC9EEA}"/>
                  </a:ext>
                </a:extLst>
              </p:cNvPr>
              <p:cNvPicPr/>
              <p:nvPr/>
            </p:nvPicPr>
            <p:blipFill>
              <a:blip r:embed="rId24"/>
              <a:stretch>
                <a:fillRect/>
              </a:stretch>
            </p:blipFill>
            <p:spPr>
              <a:xfrm>
                <a:off x="6427680" y="338280"/>
                <a:ext cx="3142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C0EB17CB-FA3C-4795-A0ED-E9E42E2A6F62}"/>
                  </a:ext>
                </a:extLst>
              </p14:cNvPr>
              <p14:cNvContentPartPr/>
              <p14:nvPr/>
            </p14:nvContentPartPr>
            <p14:xfrm>
              <a:off x="9031200" y="1461840"/>
              <a:ext cx="2938680" cy="154080"/>
            </p14:xfrm>
          </p:contentPart>
        </mc:Choice>
        <mc:Fallback xmlns="">
          <p:pic>
            <p:nvPicPr>
              <p:cNvPr id="16" name="Ink 15">
                <a:extLst>
                  <a:ext uri="{FF2B5EF4-FFF2-40B4-BE49-F238E27FC236}">
                    <a16:creationId xmlns:a16="http://schemas.microsoft.com/office/drawing/2014/main" id="{C0EB17CB-FA3C-4795-A0ED-E9E42E2A6F62}"/>
                  </a:ext>
                </a:extLst>
              </p:cNvPr>
              <p:cNvPicPr/>
              <p:nvPr/>
            </p:nvPicPr>
            <p:blipFill>
              <a:blip r:embed="rId26"/>
              <a:stretch>
                <a:fillRect/>
              </a:stretch>
            </p:blipFill>
            <p:spPr>
              <a:xfrm>
                <a:off x="8977200" y="1353840"/>
                <a:ext cx="304632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189C0B4C-737A-42B4-9E22-F474EB283F95}"/>
                  </a:ext>
                </a:extLst>
              </p14:cNvPr>
              <p14:cNvContentPartPr/>
              <p14:nvPr/>
            </p14:nvContentPartPr>
            <p14:xfrm>
              <a:off x="6414000" y="2965200"/>
              <a:ext cx="3377520" cy="154800"/>
            </p14:xfrm>
          </p:contentPart>
        </mc:Choice>
        <mc:Fallback xmlns="">
          <p:pic>
            <p:nvPicPr>
              <p:cNvPr id="17" name="Ink 16">
                <a:extLst>
                  <a:ext uri="{FF2B5EF4-FFF2-40B4-BE49-F238E27FC236}">
                    <a16:creationId xmlns:a16="http://schemas.microsoft.com/office/drawing/2014/main" id="{189C0B4C-737A-42B4-9E22-F474EB283F95}"/>
                  </a:ext>
                </a:extLst>
              </p:cNvPr>
              <p:cNvPicPr/>
              <p:nvPr/>
            </p:nvPicPr>
            <p:blipFill>
              <a:blip r:embed="rId28"/>
              <a:stretch>
                <a:fillRect/>
              </a:stretch>
            </p:blipFill>
            <p:spPr>
              <a:xfrm>
                <a:off x="6360000" y="2857200"/>
                <a:ext cx="3485160" cy="370440"/>
              </a:xfrm>
              <a:prstGeom prst="rect">
                <a:avLst/>
              </a:prstGeom>
            </p:spPr>
          </p:pic>
        </mc:Fallback>
      </mc:AlternateContent>
    </p:spTree>
    <p:extLst>
      <p:ext uri="{BB962C8B-B14F-4D97-AF65-F5344CB8AC3E}">
        <p14:creationId xmlns:p14="http://schemas.microsoft.com/office/powerpoint/2010/main" val="134684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178" y="19192"/>
            <a:ext cx="5260622" cy="683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648265" y="1502474"/>
              <a:ext cx="3801240" cy="3034800"/>
            </p14:xfrm>
          </p:contentPart>
        </mc:Choice>
        <mc:Fallback xmlns="">
          <p:pic>
            <p:nvPicPr>
              <p:cNvPr id="3" name="Ink 2"/>
              <p:cNvPicPr/>
              <p:nvPr/>
            </p:nvPicPr>
            <p:blipFill>
              <a:blip r:embed="rId6"/>
              <a:stretch>
                <a:fillRect/>
              </a:stretch>
            </p:blipFill>
            <p:spPr>
              <a:xfrm>
                <a:off x="6576265" y="1358474"/>
                <a:ext cx="3944880" cy="3322440"/>
              </a:xfrm>
              <a:prstGeom prst="rect">
                <a:avLst/>
              </a:prstGeom>
            </p:spPr>
          </p:pic>
        </mc:Fallback>
      </mc:AlternateContent>
      <p:sp>
        <p:nvSpPr>
          <p:cNvPr id="6" name="Date Placeholder 5">
            <a:extLst>
              <a:ext uri="{FF2B5EF4-FFF2-40B4-BE49-F238E27FC236}">
                <a16:creationId xmlns:a16="http://schemas.microsoft.com/office/drawing/2014/main" id="{98AEB29D-B5AF-4D53-8AAE-34A1E11AFD87}"/>
              </a:ext>
            </a:extLst>
          </p:cNvPr>
          <p:cNvSpPr>
            <a:spLocks noGrp="1"/>
          </p:cNvSpPr>
          <p:nvPr>
            <p:ph type="dt" sz="half" idx="10"/>
          </p:nvPr>
        </p:nvSpPr>
        <p:spPr/>
        <p:txBody>
          <a:bodyPr/>
          <a:lstStyle/>
          <a:p>
            <a:fld id="{6F119310-D728-4A95-9F8B-379BAF640634}" type="datetime12">
              <a:rPr lang="en-US" smtClean="0"/>
              <a:t>11:11 AM</a:t>
            </a:fld>
            <a:endParaRPr lang="en-US" dirty="0"/>
          </a:p>
        </p:txBody>
      </p:sp>
      <p:sp>
        <p:nvSpPr>
          <p:cNvPr id="10" name="Slide Number Placeholder 9">
            <a:extLst>
              <a:ext uri="{FF2B5EF4-FFF2-40B4-BE49-F238E27FC236}">
                <a16:creationId xmlns:a16="http://schemas.microsoft.com/office/drawing/2014/main" id="{25928277-3522-44C2-8D05-BB8A9A1A14E8}"/>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
        <p:nvSpPr>
          <p:cNvPr id="7" name="TextBox 6">
            <a:extLst>
              <a:ext uri="{FF2B5EF4-FFF2-40B4-BE49-F238E27FC236}">
                <a16:creationId xmlns:a16="http://schemas.microsoft.com/office/drawing/2014/main" id="{42ACB812-7CAC-45EF-9C07-92B8429CDA2A}"/>
              </a:ext>
            </a:extLst>
          </p:cNvPr>
          <p:cNvSpPr txBox="1"/>
          <p:nvPr/>
        </p:nvSpPr>
        <p:spPr>
          <a:xfrm>
            <a:off x="887909" y="1343311"/>
            <a:ext cx="6086289" cy="2431435"/>
          </a:xfrm>
          <a:prstGeom prst="rect">
            <a:avLst/>
          </a:prstGeom>
          <a:noFill/>
        </p:spPr>
        <p:txBody>
          <a:bodyPr wrap="square" rtlCol="0">
            <a:spAutoFit/>
          </a:bodyPr>
          <a:lstStyle/>
          <a:p>
            <a:pPr algn="ctr"/>
            <a:r>
              <a:rPr lang="en-US" sz="6600" dirty="0">
                <a:solidFill>
                  <a:srgbClr val="92D050"/>
                </a:solidFill>
              </a:rPr>
              <a:t>“Selfishness” </a:t>
            </a:r>
            <a:br>
              <a:rPr lang="en-US" sz="8800" dirty="0">
                <a:solidFill>
                  <a:srgbClr val="92D050"/>
                </a:solidFill>
              </a:rPr>
            </a:br>
            <a:r>
              <a:rPr lang="en-US" sz="4000" dirty="0">
                <a:solidFill>
                  <a:srgbClr val="92D050"/>
                </a:solidFill>
              </a:rPr>
              <a:t>is in the eyes of the beholder…</a:t>
            </a:r>
          </a:p>
        </p:txBody>
      </p:sp>
      <p:sp>
        <p:nvSpPr>
          <p:cNvPr id="8" name="TextBox 7">
            <a:extLst>
              <a:ext uri="{FF2B5EF4-FFF2-40B4-BE49-F238E27FC236}">
                <a16:creationId xmlns:a16="http://schemas.microsoft.com/office/drawing/2014/main" id="{F6F78809-7E38-4FC7-89D5-08B5C38B7391}"/>
              </a:ext>
            </a:extLst>
          </p:cNvPr>
          <p:cNvSpPr txBox="1"/>
          <p:nvPr/>
        </p:nvSpPr>
        <p:spPr>
          <a:xfrm>
            <a:off x="107541" y="3924238"/>
            <a:ext cx="5988459" cy="1323439"/>
          </a:xfrm>
          <a:prstGeom prst="rect">
            <a:avLst/>
          </a:prstGeom>
          <a:noFill/>
        </p:spPr>
        <p:txBody>
          <a:bodyPr wrap="square" rtlCol="0">
            <a:spAutoFit/>
          </a:bodyPr>
          <a:lstStyle/>
          <a:p>
            <a:pPr algn="ctr"/>
            <a:r>
              <a:rPr lang="en-US" sz="4000" dirty="0">
                <a:solidFill>
                  <a:srgbClr val="FFFF00"/>
                </a:solidFill>
              </a:rPr>
              <a:t>Who else will benefit</a:t>
            </a:r>
          </a:p>
          <a:p>
            <a:pPr algn="ctr"/>
            <a:r>
              <a:rPr lang="en-US" sz="4000" dirty="0">
                <a:solidFill>
                  <a:srgbClr val="FFFF00"/>
                </a:solidFill>
              </a:rPr>
              <a:t>from your dream?</a:t>
            </a:r>
          </a:p>
        </p:txBody>
      </p:sp>
    </p:spTree>
    <p:extLst>
      <p:ext uri="{BB962C8B-B14F-4D97-AF65-F5344CB8AC3E}">
        <p14:creationId xmlns:p14="http://schemas.microsoft.com/office/powerpoint/2010/main" val="287965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082" y="-673352"/>
            <a:ext cx="8121787" cy="1051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a:extLst>
              <a:ext uri="{FF2B5EF4-FFF2-40B4-BE49-F238E27FC236}">
                <a16:creationId xmlns:a16="http://schemas.microsoft.com/office/drawing/2014/main" id="{61305B72-4B74-474D-B25D-64B64EB02CC0}"/>
              </a:ext>
            </a:extLst>
          </p:cNvPr>
          <p:cNvSpPr>
            <a:spLocks noGrp="1"/>
          </p:cNvSpPr>
          <p:nvPr>
            <p:ph type="dt" sz="half" idx="10"/>
          </p:nvPr>
        </p:nvSpPr>
        <p:spPr>
          <a:xfrm>
            <a:off x="203143" y="6270157"/>
            <a:ext cx="761998" cy="377825"/>
          </a:xfrm>
        </p:spPr>
        <p:txBody>
          <a:bodyPr/>
          <a:lstStyle/>
          <a:p>
            <a:fld id="{9E39ABFD-BE0E-44F1-928D-742B7E875DC3}" type="datetime12">
              <a:rPr lang="en-US" smtClean="0"/>
              <a:t>11:11 AM</a:t>
            </a:fld>
            <a:endParaRPr lang="en-US" dirty="0"/>
          </a:p>
        </p:txBody>
      </p:sp>
      <p:sp>
        <p:nvSpPr>
          <p:cNvPr id="13" name="Slide Number Placeholder 12">
            <a:extLst>
              <a:ext uri="{FF2B5EF4-FFF2-40B4-BE49-F238E27FC236}">
                <a16:creationId xmlns:a16="http://schemas.microsoft.com/office/drawing/2014/main" id="{01999D31-044D-494D-9A3F-BDEC1185C083}"/>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
        <p:nvSpPr>
          <p:cNvPr id="10" name="TextBox 9">
            <a:extLst>
              <a:ext uri="{FF2B5EF4-FFF2-40B4-BE49-F238E27FC236}">
                <a16:creationId xmlns:a16="http://schemas.microsoft.com/office/drawing/2014/main" id="{59CE10C1-9EBB-452E-8653-F64AF75B7F1C}"/>
              </a:ext>
            </a:extLst>
          </p:cNvPr>
          <p:cNvSpPr txBox="1"/>
          <p:nvPr/>
        </p:nvSpPr>
        <p:spPr>
          <a:xfrm rot="20330683">
            <a:off x="73681" y="2051534"/>
            <a:ext cx="5284745" cy="707886"/>
          </a:xfrm>
          <a:prstGeom prst="rect">
            <a:avLst/>
          </a:prstGeom>
          <a:noFill/>
        </p:spPr>
        <p:txBody>
          <a:bodyPr wrap="square" rtlCol="0">
            <a:spAutoFit/>
          </a:bodyPr>
          <a:lstStyle/>
          <a:p>
            <a:pPr algn="ctr"/>
            <a:r>
              <a:rPr lang="en-US" sz="4000" dirty="0">
                <a:solidFill>
                  <a:srgbClr val="92D050"/>
                </a:solidFill>
              </a:rPr>
              <a:t>Conventional Wisdom</a:t>
            </a:r>
          </a:p>
        </p:txBody>
      </p:sp>
      <p:sp>
        <p:nvSpPr>
          <p:cNvPr id="16" name="TextBox 15">
            <a:extLst>
              <a:ext uri="{FF2B5EF4-FFF2-40B4-BE49-F238E27FC236}">
                <a16:creationId xmlns:a16="http://schemas.microsoft.com/office/drawing/2014/main" id="{962D4AC8-7DC8-4219-B9ED-7C92F906C644}"/>
              </a:ext>
            </a:extLst>
          </p:cNvPr>
          <p:cNvSpPr txBox="1"/>
          <p:nvPr/>
        </p:nvSpPr>
        <p:spPr>
          <a:xfrm>
            <a:off x="23336" y="3689191"/>
            <a:ext cx="5284745" cy="2554545"/>
          </a:xfrm>
          <a:prstGeom prst="rect">
            <a:avLst/>
          </a:prstGeom>
          <a:noFill/>
        </p:spPr>
        <p:txBody>
          <a:bodyPr wrap="square" rtlCol="0">
            <a:spAutoFit/>
          </a:bodyPr>
          <a:lstStyle/>
          <a:p>
            <a:pPr algn="ctr"/>
            <a:r>
              <a:rPr lang="en-US" sz="4000" dirty="0">
                <a:solidFill>
                  <a:srgbClr val="92D050"/>
                </a:solidFill>
              </a:rPr>
              <a:t>Homework:</a:t>
            </a:r>
            <a:br>
              <a:rPr lang="en-US" sz="4000" dirty="0">
                <a:solidFill>
                  <a:srgbClr val="92D050"/>
                </a:solidFill>
              </a:rPr>
            </a:br>
            <a:r>
              <a:rPr lang="en-US" sz="4000" i="1" dirty="0">
                <a:solidFill>
                  <a:srgbClr val="FFFF00"/>
                </a:solidFill>
              </a:rPr>
              <a:t>Practice using your intuition in the days ahead.</a:t>
            </a:r>
          </a:p>
        </p:txBody>
      </p:sp>
    </p:spTree>
    <p:extLst>
      <p:ext uri="{BB962C8B-B14F-4D97-AF65-F5344CB8AC3E}">
        <p14:creationId xmlns:p14="http://schemas.microsoft.com/office/powerpoint/2010/main" val="386639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149" y="9882"/>
            <a:ext cx="5238043" cy="683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77BE25D3-F409-4924-99BF-3E6648D05270}"/>
              </a:ext>
            </a:extLst>
          </p:cNvPr>
          <p:cNvSpPr>
            <a:spLocks noGrp="1"/>
          </p:cNvSpPr>
          <p:nvPr>
            <p:ph type="dt" sz="half" idx="10"/>
          </p:nvPr>
        </p:nvSpPr>
        <p:spPr/>
        <p:txBody>
          <a:bodyPr/>
          <a:lstStyle/>
          <a:p>
            <a:fld id="{E028E6EF-8476-4C15-9926-93CA1C770041}" type="datetime12">
              <a:rPr lang="en-US" smtClean="0"/>
              <a:t>11:11 AM</a:t>
            </a:fld>
            <a:endParaRPr lang="en-US" dirty="0"/>
          </a:p>
        </p:txBody>
      </p:sp>
      <p:sp>
        <p:nvSpPr>
          <p:cNvPr id="8" name="Slide Number Placeholder 7">
            <a:extLst>
              <a:ext uri="{FF2B5EF4-FFF2-40B4-BE49-F238E27FC236}">
                <a16:creationId xmlns:a16="http://schemas.microsoft.com/office/drawing/2014/main" id="{DE2F421C-BE91-4938-BA33-2849B7580342}"/>
              </a:ext>
            </a:extLst>
          </p:cNvPr>
          <p:cNvSpPr>
            <a:spLocks noGrp="1"/>
          </p:cNvSpPr>
          <p:nvPr>
            <p:ph type="sldNum" sz="quarter" idx="12"/>
          </p:nvPr>
        </p:nvSpPr>
        <p:spPr/>
        <p:txBody>
          <a:bodyPr/>
          <a:lstStyle/>
          <a:p>
            <a:fld id="{D57F1E4F-1CFF-5643-939E-217C01CDF565}" type="slidenum">
              <a:rPr lang="en-US" smtClean="0"/>
              <a:pPr/>
              <a:t>63</a:t>
            </a:fld>
            <a:endParaRPr lang="en-US" dirty="0"/>
          </a:p>
        </p:txBody>
      </p:sp>
      <p:pic>
        <p:nvPicPr>
          <p:cNvPr id="5" name="Graphic 4" descr="Arrow: Slight curve">
            <a:extLst>
              <a:ext uri="{FF2B5EF4-FFF2-40B4-BE49-F238E27FC236}">
                <a16:creationId xmlns:a16="http://schemas.microsoft.com/office/drawing/2014/main" id="{EF09127B-CC01-4405-97FE-348CE5AF7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5602" y="2758905"/>
            <a:ext cx="521729" cy="521729"/>
          </a:xfrm>
          <a:prstGeom prst="rect">
            <a:avLst/>
          </a:prstGeom>
        </p:spPr>
      </p:pic>
    </p:spTree>
    <p:extLst>
      <p:ext uri="{BB962C8B-B14F-4D97-AF65-F5344CB8AC3E}">
        <p14:creationId xmlns:p14="http://schemas.microsoft.com/office/powerpoint/2010/main" val="23664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414" y="1"/>
            <a:ext cx="524367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820554" y="466159"/>
              <a:ext cx="502200" cy="11160"/>
            </p14:xfrm>
          </p:contentPart>
        </mc:Choice>
        <mc:Fallback xmlns="">
          <p:pic>
            <p:nvPicPr>
              <p:cNvPr id="2" name="Ink 1"/>
              <p:cNvPicPr/>
              <p:nvPr/>
            </p:nvPicPr>
            <p:blipFill>
              <a:blip r:embed="rId5"/>
              <a:stretch>
                <a:fillRect/>
              </a:stretch>
            </p:blipFill>
            <p:spPr>
              <a:xfrm>
                <a:off x="6748554" y="322159"/>
                <a:ext cx="6458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8263794" y="3451279"/>
              <a:ext cx="1631880" cy="63360"/>
            </p14:xfrm>
          </p:contentPart>
        </mc:Choice>
        <mc:Fallback xmlns="">
          <p:pic>
            <p:nvPicPr>
              <p:cNvPr id="6" name="Ink 5"/>
              <p:cNvPicPr/>
              <p:nvPr/>
            </p:nvPicPr>
            <p:blipFill>
              <a:blip r:embed="rId13"/>
              <a:stretch>
                <a:fillRect/>
              </a:stretch>
            </p:blipFill>
            <p:spPr>
              <a:xfrm>
                <a:off x="8191794" y="3307279"/>
                <a:ext cx="177552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p14:cNvContentPartPr/>
              <p14:nvPr/>
            </p14:nvContentPartPr>
            <p14:xfrm>
              <a:off x="8227794" y="3589159"/>
              <a:ext cx="1631880" cy="95760"/>
            </p14:xfrm>
          </p:contentPart>
        </mc:Choice>
        <mc:Fallback xmlns="">
          <p:pic>
            <p:nvPicPr>
              <p:cNvPr id="7" name="Ink 6"/>
              <p:cNvPicPr/>
              <p:nvPr/>
            </p:nvPicPr>
            <p:blipFill>
              <a:blip r:embed="rId15"/>
              <a:stretch>
                <a:fillRect/>
              </a:stretch>
            </p:blipFill>
            <p:spPr>
              <a:xfrm>
                <a:off x="8155794" y="3445159"/>
                <a:ext cx="177552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p14:cNvContentPartPr/>
              <p14:nvPr/>
            </p14:nvContentPartPr>
            <p14:xfrm>
              <a:off x="8416074" y="3708679"/>
              <a:ext cx="1076040" cy="34200"/>
            </p14:xfrm>
          </p:contentPart>
        </mc:Choice>
        <mc:Fallback xmlns="">
          <p:pic>
            <p:nvPicPr>
              <p:cNvPr id="8" name="Ink 7"/>
              <p:cNvPicPr/>
              <p:nvPr/>
            </p:nvPicPr>
            <p:blipFill>
              <a:blip r:embed="rId17"/>
              <a:stretch>
                <a:fillRect/>
              </a:stretch>
            </p:blipFill>
            <p:spPr>
              <a:xfrm>
                <a:off x="8344074" y="3564679"/>
                <a:ext cx="1219680" cy="321840"/>
              </a:xfrm>
              <a:prstGeom prst="rect">
                <a:avLst/>
              </a:prstGeom>
            </p:spPr>
          </p:pic>
        </mc:Fallback>
      </mc:AlternateContent>
      <p:sp>
        <p:nvSpPr>
          <p:cNvPr id="12" name="Date Placeholder 11">
            <a:extLst>
              <a:ext uri="{FF2B5EF4-FFF2-40B4-BE49-F238E27FC236}">
                <a16:creationId xmlns:a16="http://schemas.microsoft.com/office/drawing/2014/main" id="{A42230DA-B012-414C-8B31-5547C3C91E4D}"/>
              </a:ext>
            </a:extLst>
          </p:cNvPr>
          <p:cNvSpPr>
            <a:spLocks noGrp="1"/>
          </p:cNvSpPr>
          <p:nvPr>
            <p:ph type="dt" sz="half" idx="10"/>
          </p:nvPr>
        </p:nvSpPr>
        <p:spPr/>
        <p:txBody>
          <a:bodyPr/>
          <a:lstStyle/>
          <a:p>
            <a:fld id="{3A6A334B-56E4-4501-9C4A-09CB7027A755}" type="datetime12">
              <a:rPr lang="en-US" smtClean="0"/>
              <a:t>11:11 AM</a:t>
            </a:fld>
            <a:endParaRPr lang="en-US" dirty="0"/>
          </a:p>
        </p:txBody>
      </p:sp>
      <p:sp>
        <p:nvSpPr>
          <p:cNvPr id="16" name="Slide Number Placeholder 15">
            <a:extLst>
              <a:ext uri="{FF2B5EF4-FFF2-40B4-BE49-F238E27FC236}">
                <a16:creationId xmlns:a16="http://schemas.microsoft.com/office/drawing/2014/main" id="{8DC4A295-FA0F-493E-AF36-98E0AB6262A4}"/>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
        <p:nvSpPr>
          <p:cNvPr id="14" name="TextBox 13">
            <a:extLst>
              <a:ext uri="{FF2B5EF4-FFF2-40B4-BE49-F238E27FC236}">
                <a16:creationId xmlns:a16="http://schemas.microsoft.com/office/drawing/2014/main" id="{758FBCDA-D6CF-4FA2-AF28-98C3271F8E62}"/>
              </a:ext>
            </a:extLst>
          </p:cNvPr>
          <p:cNvSpPr txBox="1"/>
          <p:nvPr/>
        </p:nvSpPr>
        <p:spPr>
          <a:xfrm rot="21090847">
            <a:off x="96844" y="1803196"/>
            <a:ext cx="6595541" cy="3970318"/>
          </a:xfrm>
          <a:prstGeom prst="rect">
            <a:avLst/>
          </a:prstGeom>
          <a:noFill/>
        </p:spPr>
        <p:txBody>
          <a:bodyPr wrap="square" rtlCol="0">
            <a:spAutoFit/>
          </a:bodyPr>
          <a:lstStyle/>
          <a:p>
            <a:pPr algn="ctr"/>
            <a:r>
              <a:rPr lang="en-US" sz="3600" dirty="0">
                <a:solidFill>
                  <a:srgbClr val="92D050"/>
                </a:solidFill>
              </a:rPr>
              <a:t>“Faith is trusting what you can’t see. But we’re not talking about </a:t>
            </a:r>
            <a:r>
              <a:rPr lang="en-US" sz="3600" i="1" dirty="0">
                <a:solidFill>
                  <a:srgbClr val="92D050"/>
                </a:solidFill>
              </a:rPr>
              <a:t>Blind Faith, </a:t>
            </a:r>
            <a:r>
              <a:rPr lang="en-US" sz="3600" dirty="0">
                <a:solidFill>
                  <a:srgbClr val="92D050"/>
                </a:solidFill>
              </a:rPr>
              <a:t>but a rock-solid faith rooted in:</a:t>
            </a:r>
            <a:br>
              <a:rPr lang="en-US" sz="3600" dirty="0">
                <a:solidFill>
                  <a:srgbClr val="92D050"/>
                </a:solidFill>
              </a:rPr>
            </a:br>
            <a:endParaRPr lang="en-US" sz="3600" dirty="0">
              <a:solidFill>
                <a:srgbClr val="92D050"/>
              </a:solidFill>
            </a:endParaRPr>
          </a:p>
          <a:p>
            <a:pPr algn="ctr"/>
            <a:r>
              <a:rPr lang="en-US" sz="3600" dirty="0">
                <a:solidFill>
                  <a:srgbClr val="FFFF00"/>
                </a:solidFill>
              </a:rPr>
              <a:t>Experience </a:t>
            </a:r>
            <a:r>
              <a:rPr lang="en-US" sz="3600" u="sng" dirty="0">
                <a:solidFill>
                  <a:srgbClr val="FFFF00"/>
                </a:solidFill>
              </a:rPr>
              <a:t>or</a:t>
            </a:r>
            <a:r>
              <a:rPr lang="en-US" sz="3600" dirty="0">
                <a:solidFill>
                  <a:srgbClr val="FFFF00"/>
                </a:solidFill>
              </a:rPr>
              <a:t> Understanding.”</a:t>
            </a:r>
            <a:br>
              <a:rPr lang="en-US" sz="3600" i="1" dirty="0">
                <a:solidFill>
                  <a:srgbClr val="92D050"/>
                </a:solidFill>
              </a:rPr>
            </a:br>
            <a:endParaRPr lang="en-US" sz="3600" dirty="0">
              <a:solidFill>
                <a:srgbClr val="92D050"/>
              </a:solidFill>
            </a:endParaRPr>
          </a:p>
        </p:txBody>
      </p:sp>
      <p:sp>
        <p:nvSpPr>
          <p:cNvPr id="15" name="Arrow: Right 14">
            <a:extLst>
              <a:ext uri="{FF2B5EF4-FFF2-40B4-BE49-F238E27FC236}">
                <a16:creationId xmlns:a16="http://schemas.microsoft.com/office/drawing/2014/main" id="{E17CEEB3-E562-4E2A-9A90-F437DC8FEABC}"/>
              </a:ext>
            </a:extLst>
          </p:cNvPr>
          <p:cNvSpPr/>
          <p:nvPr/>
        </p:nvSpPr>
        <p:spPr>
          <a:xfrm rot="21082362">
            <a:off x="5191926" y="3787917"/>
            <a:ext cx="2999736" cy="315731"/>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9" name="Graphic 18" descr="Arrow: Slight curve">
            <a:extLst>
              <a:ext uri="{FF2B5EF4-FFF2-40B4-BE49-F238E27FC236}">
                <a16:creationId xmlns:a16="http://schemas.microsoft.com/office/drawing/2014/main" id="{B68A74C6-DD12-450A-9E9E-472F5B1A77C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450934" y="3424054"/>
            <a:ext cx="521729" cy="521729"/>
          </a:xfrm>
          <a:prstGeom prst="rect">
            <a:avLst/>
          </a:prstGeom>
        </p:spPr>
      </p:pic>
    </p:spTree>
    <p:extLst>
      <p:ext uri="{BB962C8B-B14F-4D97-AF65-F5344CB8AC3E}">
        <p14:creationId xmlns:p14="http://schemas.microsoft.com/office/powerpoint/2010/main" val="172252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71" y="-320197"/>
            <a:ext cx="7213600" cy="9270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130885" y="484033"/>
              <a:ext cx="2737344" cy="121230"/>
            </p14:xfrm>
          </p:contentPart>
        </mc:Choice>
        <mc:Fallback xmlns="">
          <p:pic>
            <p:nvPicPr>
              <p:cNvPr id="2" name="Ink 1"/>
              <p:cNvPicPr/>
              <p:nvPr/>
            </p:nvPicPr>
            <p:blipFill>
              <a:blip r:embed="rId5"/>
              <a:stretch>
                <a:fillRect/>
              </a:stretch>
            </p:blipFill>
            <p:spPr>
              <a:xfrm>
                <a:off x="6058878" y="340140"/>
                <a:ext cx="2880998" cy="4086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6130885" y="2318038"/>
              <a:ext cx="4212865" cy="207881"/>
            </p14:xfrm>
          </p:contentPart>
        </mc:Choice>
        <mc:Fallback xmlns="">
          <p:pic>
            <p:nvPicPr>
              <p:cNvPr id="3" name="Ink 2"/>
              <p:cNvPicPr/>
              <p:nvPr/>
            </p:nvPicPr>
            <p:blipFill>
              <a:blip r:embed="rId7"/>
              <a:stretch>
                <a:fillRect/>
              </a:stretch>
            </p:blipFill>
            <p:spPr>
              <a:xfrm>
                <a:off x="6058883" y="2173926"/>
                <a:ext cx="4356510" cy="495744"/>
              </a:xfrm>
              <a:prstGeom prst="rect">
                <a:avLst/>
              </a:prstGeom>
            </p:spPr>
          </p:pic>
        </mc:Fallback>
      </mc:AlternateContent>
      <p:sp>
        <p:nvSpPr>
          <p:cNvPr id="6" name="Date Placeholder 5">
            <a:extLst>
              <a:ext uri="{FF2B5EF4-FFF2-40B4-BE49-F238E27FC236}">
                <a16:creationId xmlns:a16="http://schemas.microsoft.com/office/drawing/2014/main" id="{A421CB81-68AD-4D71-BB29-D5046BAE3DDB}"/>
              </a:ext>
            </a:extLst>
          </p:cNvPr>
          <p:cNvSpPr>
            <a:spLocks noGrp="1"/>
          </p:cNvSpPr>
          <p:nvPr>
            <p:ph type="dt" sz="half" idx="10"/>
          </p:nvPr>
        </p:nvSpPr>
        <p:spPr/>
        <p:txBody>
          <a:bodyPr/>
          <a:lstStyle/>
          <a:p>
            <a:fld id="{1FAEFB1F-A39F-4A70-B710-EB922ADC11CF}" type="datetime12">
              <a:rPr lang="en-US" smtClean="0"/>
              <a:t>11:11 AM</a:t>
            </a:fld>
            <a:endParaRPr lang="en-US" dirty="0"/>
          </a:p>
        </p:txBody>
      </p:sp>
      <p:sp>
        <p:nvSpPr>
          <p:cNvPr id="10" name="Slide Number Placeholder 9">
            <a:extLst>
              <a:ext uri="{FF2B5EF4-FFF2-40B4-BE49-F238E27FC236}">
                <a16:creationId xmlns:a16="http://schemas.microsoft.com/office/drawing/2014/main" id="{FBE77563-A722-4771-880D-E0E825F6BA90}"/>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
        <p:nvSpPr>
          <p:cNvPr id="7" name="TextBox 6">
            <a:extLst>
              <a:ext uri="{FF2B5EF4-FFF2-40B4-BE49-F238E27FC236}">
                <a16:creationId xmlns:a16="http://schemas.microsoft.com/office/drawing/2014/main" id="{F4DCFD68-D05F-4261-A9BF-F61B0A6FC808}"/>
              </a:ext>
            </a:extLst>
          </p:cNvPr>
          <p:cNvSpPr txBox="1"/>
          <p:nvPr/>
        </p:nvSpPr>
        <p:spPr>
          <a:xfrm>
            <a:off x="-121920" y="1964267"/>
            <a:ext cx="5895219" cy="4001095"/>
          </a:xfrm>
          <a:prstGeom prst="rect">
            <a:avLst/>
          </a:prstGeom>
          <a:noFill/>
        </p:spPr>
        <p:txBody>
          <a:bodyPr wrap="square" rtlCol="0">
            <a:spAutoFit/>
          </a:bodyPr>
          <a:lstStyle/>
          <a:p>
            <a:pPr algn="ctr"/>
            <a:r>
              <a:rPr lang="en-US" sz="3600" b="1" i="1" dirty="0">
                <a:solidFill>
                  <a:srgbClr val="92D050"/>
                </a:solidFill>
              </a:rPr>
              <a:t>Experientially</a:t>
            </a:r>
            <a:br>
              <a:rPr lang="en-US" sz="3600" b="1" u="sng" dirty="0">
                <a:solidFill>
                  <a:srgbClr val="92D050"/>
                </a:solidFill>
              </a:rPr>
            </a:br>
            <a:r>
              <a:rPr lang="en-US" sz="1400" b="1" u="sng" dirty="0">
                <a:solidFill>
                  <a:srgbClr val="92D050"/>
                </a:solidFill>
              </a:rPr>
              <a:t>   </a:t>
            </a:r>
            <a:endParaRPr lang="en-US" sz="3600" b="1" u="sng" dirty="0">
              <a:solidFill>
                <a:srgbClr val="92D050"/>
              </a:solidFill>
            </a:endParaRPr>
          </a:p>
          <a:p>
            <a:pPr marL="742950" indent="-742950" algn="ctr">
              <a:buAutoNum type="arabicParenR"/>
            </a:pPr>
            <a:r>
              <a:rPr lang="en-US" sz="3600" dirty="0">
                <a:solidFill>
                  <a:srgbClr val="92D050"/>
                </a:solidFill>
              </a:rPr>
              <a:t>Write down 3 dreams of yours that have already come true.</a:t>
            </a:r>
          </a:p>
          <a:p>
            <a:pPr marL="742950" indent="-742950" algn="ctr">
              <a:buAutoNum type="arabicParenR"/>
            </a:pPr>
            <a:endParaRPr lang="en-US" sz="2400" dirty="0">
              <a:solidFill>
                <a:srgbClr val="92D050"/>
              </a:solidFill>
            </a:endParaRPr>
          </a:p>
          <a:p>
            <a:pPr algn="ctr"/>
            <a:r>
              <a:rPr lang="en-US" sz="3600" dirty="0">
                <a:solidFill>
                  <a:srgbClr val="92D050"/>
                </a:solidFill>
                <a:sym typeface="Wingdings" panose="05000000000000000000" pitchFamily="2" charset="2"/>
              </a:rPr>
              <a:t>2) Now list 3 present dreams you have for the future.</a:t>
            </a:r>
            <a:endParaRPr lang="en-US" sz="3600" dirty="0">
              <a:solidFill>
                <a:srgbClr val="92D050"/>
              </a:solidFill>
            </a:endParaRPr>
          </a:p>
        </p:txBody>
      </p:sp>
      <p:pic>
        <p:nvPicPr>
          <p:cNvPr id="8" name="Graphic 7" descr="Arrow: Slight curve">
            <a:extLst>
              <a:ext uri="{FF2B5EF4-FFF2-40B4-BE49-F238E27FC236}">
                <a16:creationId xmlns:a16="http://schemas.microsoft.com/office/drawing/2014/main" id="{4FF115E1-6802-426D-AEFD-749612A779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9841" y="6155886"/>
            <a:ext cx="539719" cy="539719"/>
          </a:xfrm>
          <a:prstGeom prst="rect">
            <a:avLst/>
          </a:prstGeom>
        </p:spPr>
      </p:pic>
    </p:spTree>
    <p:extLst>
      <p:ext uri="{BB962C8B-B14F-4D97-AF65-F5344CB8AC3E}">
        <p14:creationId xmlns:p14="http://schemas.microsoft.com/office/powerpoint/2010/main" val="18025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629" y="-1"/>
            <a:ext cx="6778171" cy="8816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a:extLst>
              <a:ext uri="{FF2B5EF4-FFF2-40B4-BE49-F238E27FC236}">
                <a16:creationId xmlns:a16="http://schemas.microsoft.com/office/drawing/2014/main" id="{46301A68-31B3-4A9F-BBAD-BB71C545D0EB}"/>
              </a:ext>
            </a:extLst>
          </p:cNvPr>
          <p:cNvSpPr>
            <a:spLocks noGrp="1"/>
          </p:cNvSpPr>
          <p:nvPr>
            <p:ph type="dt" sz="half" idx="10"/>
          </p:nvPr>
        </p:nvSpPr>
        <p:spPr/>
        <p:txBody>
          <a:bodyPr/>
          <a:lstStyle/>
          <a:p>
            <a:fld id="{A9BB2336-A78C-4219-9756-8465FC562E7C}" type="datetime12">
              <a:rPr lang="en-US" smtClean="0"/>
              <a:t>11:11 AM</a:t>
            </a:fld>
            <a:endParaRPr lang="en-US" dirty="0"/>
          </a:p>
        </p:txBody>
      </p:sp>
      <p:sp>
        <p:nvSpPr>
          <p:cNvPr id="10" name="Slide Number Placeholder 9">
            <a:extLst>
              <a:ext uri="{FF2B5EF4-FFF2-40B4-BE49-F238E27FC236}">
                <a16:creationId xmlns:a16="http://schemas.microsoft.com/office/drawing/2014/main" id="{21033F4C-D74A-42D0-AA55-1C05D8899449}"/>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
        <p:nvSpPr>
          <p:cNvPr id="7" name="TextBox 6">
            <a:extLst>
              <a:ext uri="{FF2B5EF4-FFF2-40B4-BE49-F238E27FC236}">
                <a16:creationId xmlns:a16="http://schemas.microsoft.com/office/drawing/2014/main" id="{5A870FA2-4689-4408-8445-673016316740}"/>
              </a:ext>
            </a:extLst>
          </p:cNvPr>
          <p:cNvSpPr txBox="1"/>
          <p:nvPr/>
        </p:nvSpPr>
        <p:spPr>
          <a:xfrm>
            <a:off x="159686" y="1443841"/>
            <a:ext cx="5284745" cy="3970318"/>
          </a:xfrm>
          <a:prstGeom prst="rect">
            <a:avLst/>
          </a:prstGeom>
          <a:noFill/>
        </p:spPr>
        <p:txBody>
          <a:bodyPr wrap="square" rtlCol="0">
            <a:spAutoFit/>
          </a:bodyPr>
          <a:lstStyle/>
          <a:p>
            <a:pPr algn="ctr"/>
            <a:r>
              <a:rPr lang="en-US" sz="3600" b="1" i="1" dirty="0">
                <a:solidFill>
                  <a:srgbClr val="92D050"/>
                </a:solidFill>
              </a:rPr>
              <a:t>Experientially</a:t>
            </a:r>
            <a:br>
              <a:rPr lang="en-US" sz="3600" b="1" i="1" dirty="0">
                <a:solidFill>
                  <a:srgbClr val="92D050"/>
                </a:solidFill>
              </a:rPr>
            </a:br>
            <a:endParaRPr lang="en-US" sz="3600" b="1" i="1" dirty="0">
              <a:solidFill>
                <a:srgbClr val="92D050"/>
              </a:solidFill>
            </a:endParaRPr>
          </a:p>
          <a:p>
            <a:pPr algn="ctr"/>
            <a:r>
              <a:rPr lang="en-US" sz="3600" dirty="0">
                <a:solidFill>
                  <a:srgbClr val="92D050"/>
                </a:solidFill>
              </a:rPr>
              <a:t>Combine your lists from the previous page, alternating entries, AND </a:t>
            </a:r>
            <a:r>
              <a:rPr lang="en-US" sz="3600" i="1" dirty="0">
                <a:solidFill>
                  <a:srgbClr val="92D050"/>
                </a:solidFill>
              </a:rPr>
              <a:t>for the future dreams write in the past tense! </a:t>
            </a:r>
            <a:r>
              <a:rPr lang="en-US" sz="3600" dirty="0">
                <a:solidFill>
                  <a:srgbClr val="92D050"/>
                </a:solidFill>
                <a:sym typeface="Wingdings" panose="05000000000000000000" pitchFamily="2" charset="2"/>
              </a:rPr>
              <a:t></a:t>
            </a:r>
            <a:endParaRPr lang="en-US" sz="3600" dirty="0">
              <a:solidFill>
                <a:srgbClr val="92D050"/>
              </a:solidFill>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72DAFD8-15AE-4F20-B2EC-D25F79F91E9E}"/>
                  </a:ext>
                </a:extLst>
              </p14:cNvPr>
              <p14:cNvContentPartPr/>
              <p14:nvPr/>
            </p14:nvContentPartPr>
            <p14:xfrm>
              <a:off x="6340974" y="3637753"/>
              <a:ext cx="1680120" cy="44280"/>
            </p14:xfrm>
          </p:contentPart>
        </mc:Choice>
        <mc:Fallback xmlns="">
          <p:pic>
            <p:nvPicPr>
              <p:cNvPr id="4" name="Ink 3">
                <a:extLst>
                  <a:ext uri="{FF2B5EF4-FFF2-40B4-BE49-F238E27FC236}">
                    <a16:creationId xmlns:a16="http://schemas.microsoft.com/office/drawing/2014/main" id="{272DAFD8-15AE-4F20-B2EC-D25F79F91E9E}"/>
                  </a:ext>
                </a:extLst>
              </p:cNvPr>
              <p:cNvPicPr/>
              <p:nvPr/>
            </p:nvPicPr>
            <p:blipFill>
              <a:blip r:embed="rId9"/>
              <a:stretch>
                <a:fillRect/>
              </a:stretch>
            </p:blipFill>
            <p:spPr>
              <a:xfrm>
                <a:off x="6286974" y="3528868"/>
                <a:ext cx="1787760" cy="26168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DD1B5D2D-5C46-4951-8963-74ADF8330F20}"/>
                  </a:ext>
                </a:extLst>
              </p14:cNvPr>
              <p14:cNvContentPartPr/>
              <p14:nvPr/>
            </p14:nvContentPartPr>
            <p14:xfrm>
              <a:off x="6286500" y="3615300"/>
              <a:ext cx="1778400" cy="22320"/>
            </p14:xfrm>
          </p:contentPart>
        </mc:Choice>
        <mc:Fallback xmlns="">
          <p:pic>
            <p:nvPicPr>
              <p:cNvPr id="5" name="Ink 4">
                <a:extLst>
                  <a:ext uri="{FF2B5EF4-FFF2-40B4-BE49-F238E27FC236}">
                    <a16:creationId xmlns:a16="http://schemas.microsoft.com/office/drawing/2014/main" id="{DD1B5D2D-5C46-4951-8963-74ADF8330F20}"/>
                  </a:ext>
                </a:extLst>
              </p:cNvPr>
              <p:cNvPicPr/>
              <p:nvPr/>
            </p:nvPicPr>
            <p:blipFill>
              <a:blip r:embed="rId11"/>
              <a:stretch>
                <a:fillRect/>
              </a:stretch>
            </p:blipFill>
            <p:spPr>
              <a:xfrm>
                <a:off x="6196500" y="3435300"/>
                <a:ext cx="1958040" cy="381960"/>
              </a:xfrm>
              <a:prstGeom prst="rect">
                <a:avLst/>
              </a:prstGeom>
            </p:spPr>
          </p:pic>
        </mc:Fallback>
      </mc:AlternateContent>
    </p:spTree>
    <p:extLst>
      <p:ext uri="{BB962C8B-B14F-4D97-AF65-F5344CB8AC3E}">
        <p14:creationId xmlns:p14="http://schemas.microsoft.com/office/powerpoint/2010/main" val="279183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67" y="-208009"/>
            <a:ext cx="6403388" cy="836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6828096" y="2925917"/>
              <a:ext cx="4198852" cy="69029"/>
            </p14:xfrm>
          </p:contentPart>
        </mc:Choice>
        <mc:Fallback xmlns="">
          <p:pic>
            <p:nvPicPr>
              <p:cNvPr id="11" name="Ink 10"/>
              <p:cNvPicPr/>
              <p:nvPr/>
            </p:nvPicPr>
            <p:blipFill>
              <a:blip r:embed="rId16"/>
              <a:stretch>
                <a:fillRect/>
              </a:stretch>
            </p:blipFill>
            <p:spPr>
              <a:xfrm>
                <a:off x="6756093" y="2782107"/>
                <a:ext cx="4342498" cy="356290"/>
              </a:xfrm>
              <a:prstGeom prst="rect">
                <a:avLst/>
              </a:prstGeom>
            </p:spPr>
          </p:pic>
        </mc:Fallback>
      </mc:AlternateContent>
      <p:sp>
        <p:nvSpPr>
          <p:cNvPr id="13" name="Date Placeholder 12">
            <a:extLst>
              <a:ext uri="{FF2B5EF4-FFF2-40B4-BE49-F238E27FC236}">
                <a16:creationId xmlns:a16="http://schemas.microsoft.com/office/drawing/2014/main" id="{1A93DFB1-48A9-47E2-808B-D438542E0CAA}"/>
              </a:ext>
            </a:extLst>
          </p:cNvPr>
          <p:cNvSpPr>
            <a:spLocks noGrp="1"/>
          </p:cNvSpPr>
          <p:nvPr>
            <p:ph type="dt" sz="half" idx="10"/>
          </p:nvPr>
        </p:nvSpPr>
        <p:spPr/>
        <p:txBody>
          <a:bodyPr/>
          <a:lstStyle/>
          <a:p>
            <a:fld id="{9161B699-E253-405C-ACB1-DE99636140FD}" type="datetime12">
              <a:rPr lang="en-US" smtClean="0"/>
              <a:t>11:11 AM</a:t>
            </a:fld>
            <a:endParaRPr lang="en-US" dirty="0"/>
          </a:p>
        </p:txBody>
      </p:sp>
      <p:sp>
        <p:nvSpPr>
          <p:cNvPr id="17" name="Slide Number Placeholder 16">
            <a:extLst>
              <a:ext uri="{FF2B5EF4-FFF2-40B4-BE49-F238E27FC236}">
                <a16:creationId xmlns:a16="http://schemas.microsoft.com/office/drawing/2014/main" id="{2C8F26D3-9930-4835-AF6B-0D9D15C2FA22}"/>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
        <p:nvSpPr>
          <p:cNvPr id="14" name="TextBox 13">
            <a:extLst>
              <a:ext uri="{FF2B5EF4-FFF2-40B4-BE49-F238E27FC236}">
                <a16:creationId xmlns:a16="http://schemas.microsoft.com/office/drawing/2014/main" id="{202E08BF-B99C-4C0F-B718-009C1DE6CFEA}"/>
              </a:ext>
            </a:extLst>
          </p:cNvPr>
          <p:cNvSpPr txBox="1"/>
          <p:nvPr/>
        </p:nvSpPr>
        <p:spPr>
          <a:xfrm>
            <a:off x="653365" y="621796"/>
            <a:ext cx="5756960" cy="5078313"/>
          </a:xfrm>
          <a:prstGeom prst="rect">
            <a:avLst/>
          </a:prstGeom>
          <a:noFill/>
        </p:spPr>
        <p:txBody>
          <a:bodyPr wrap="square" rtlCol="0">
            <a:spAutoFit/>
          </a:bodyPr>
          <a:lstStyle/>
          <a:p>
            <a:pPr algn="ctr"/>
            <a:r>
              <a:rPr lang="en-US" sz="3600" b="1" i="1" dirty="0">
                <a:solidFill>
                  <a:srgbClr val="92D050"/>
                </a:solidFill>
              </a:rPr>
              <a:t>Understanding =</a:t>
            </a:r>
            <a:br>
              <a:rPr lang="en-US" sz="3600" b="1" i="1" dirty="0">
                <a:solidFill>
                  <a:srgbClr val="92D050"/>
                </a:solidFill>
              </a:rPr>
            </a:br>
            <a:r>
              <a:rPr lang="en-US" sz="3600" dirty="0">
                <a:solidFill>
                  <a:srgbClr val="92D050"/>
                </a:solidFill>
              </a:rPr>
              <a:t>Logic + Intuition</a:t>
            </a:r>
          </a:p>
          <a:p>
            <a:pPr algn="ctr"/>
            <a:endParaRPr lang="en-US" sz="3600" dirty="0">
              <a:solidFill>
                <a:srgbClr val="92D050"/>
              </a:solidFill>
            </a:endParaRPr>
          </a:p>
          <a:p>
            <a:pPr algn="ctr"/>
            <a:r>
              <a:rPr lang="en-US" sz="3600" dirty="0">
                <a:solidFill>
                  <a:srgbClr val="92D050"/>
                </a:solidFill>
              </a:rPr>
              <a:t>Immerse yourself in truth to bolster faith. Counter the world and its attempts to keep you in a little box. Find, read, explore, ask, help, teach and never stop learning. </a:t>
            </a:r>
            <a:r>
              <a:rPr lang="en-US" sz="3600" dirty="0">
                <a:solidFill>
                  <a:srgbClr val="92D050"/>
                </a:solidFill>
                <a:sym typeface="Wingdings" panose="05000000000000000000" pitchFamily="2" charset="2"/>
              </a:rPr>
              <a:t></a:t>
            </a:r>
            <a:endParaRPr lang="en-US" sz="3600" dirty="0">
              <a:solidFill>
                <a:srgbClr val="92D050"/>
              </a:solidFill>
            </a:endParaRPr>
          </a:p>
        </p:txBody>
      </p:sp>
    </p:spTree>
    <p:extLst>
      <p:ext uri="{BB962C8B-B14F-4D97-AF65-F5344CB8AC3E}">
        <p14:creationId xmlns:p14="http://schemas.microsoft.com/office/powerpoint/2010/main" val="278785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814" y="0"/>
            <a:ext cx="7382672" cy="969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3FA6B17B-EA84-4685-A2A2-85854BFEC465}"/>
              </a:ext>
            </a:extLst>
          </p:cNvPr>
          <p:cNvSpPr>
            <a:spLocks noGrp="1"/>
          </p:cNvSpPr>
          <p:nvPr>
            <p:ph type="dt" sz="half" idx="10"/>
          </p:nvPr>
        </p:nvSpPr>
        <p:spPr/>
        <p:txBody>
          <a:bodyPr/>
          <a:lstStyle/>
          <a:p>
            <a:fld id="{CBF2AE09-3E47-44BD-BEB2-D47612733DBF}" type="datetime12">
              <a:rPr lang="en-US" smtClean="0"/>
              <a:t>11:11 AM</a:t>
            </a:fld>
            <a:endParaRPr lang="en-US" dirty="0"/>
          </a:p>
        </p:txBody>
      </p:sp>
      <p:sp>
        <p:nvSpPr>
          <p:cNvPr id="8" name="Slide Number Placeholder 7">
            <a:extLst>
              <a:ext uri="{FF2B5EF4-FFF2-40B4-BE49-F238E27FC236}">
                <a16:creationId xmlns:a16="http://schemas.microsoft.com/office/drawing/2014/main" id="{7D72FEBF-8CF9-4FE4-AB4D-ED66669C5022}"/>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
        <p:nvSpPr>
          <p:cNvPr id="22" name="TextBox 21">
            <a:extLst>
              <a:ext uri="{FF2B5EF4-FFF2-40B4-BE49-F238E27FC236}">
                <a16:creationId xmlns:a16="http://schemas.microsoft.com/office/drawing/2014/main" id="{48BE91CD-F9F8-4C8D-9F57-9EE3398C10D1}"/>
              </a:ext>
            </a:extLst>
          </p:cNvPr>
          <p:cNvSpPr txBox="1"/>
          <p:nvPr/>
        </p:nvSpPr>
        <p:spPr>
          <a:xfrm>
            <a:off x="213243" y="616946"/>
            <a:ext cx="6264257" cy="1938992"/>
          </a:xfrm>
          <a:prstGeom prst="rect">
            <a:avLst/>
          </a:prstGeom>
          <a:noFill/>
        </p:spPr>
        <p:txBody>
          <a:bodyPr wrap="square" rtlCol="0">
            <a:spAutoFit/>
          </a:bodyPr>
          <a:lstStyle/>
          <a:p>
            <a:pPr algn="ctr"/>
            <a:r>
              <a:rPr lang="en-US" sz="4000" dirty="0">
                <a:solidFill>
                  <a:srgbClr val="92D050"/>
                </a:solidFill>
              </a:rPr>
              <a:t>Continued</a:t>
            </a:r>
            <a:br>
              <a:rPr lang="en-US" sz="4000" dirty="0">
                <a:solidFill>
                  <a:srgbClr val="92D050"/>
                </a:solidFill>
              </a:rPr>
            </a:br>
            <a:r>
              <a:rPr lang="en-US" sz="4000" dirty="0">
                <a:solidFill>
                  <a:srgbClr val="92D050"/>
                </a:solidFill>
              </a:rPr>
              <a:t>Recommended</a:t>
            </a:r>
            <a:br>
              <a:rPr lang="en-US" sz="4000" dirty="0">
                <a:solidFill>
                  <a:srgbClr val="92D050"/>
                </a:solidFill>
              </a:rPr>
            </a:br>
            <a:r>
              <a:rPr lang="en-US" sz="4000" dirty="0">
                <a:solidFill>
                  <a:srgbClr val="92D050"/>
                </a:solidFill>
              </a:rPr>
              <a:t>Reading</a:t>
            </a:r>
          </a:p>
        </p:txBody>
      </p:sp>
      <p:sp>
        <p:nvSpPr>
          <p:cNvPr id="23" name="TextBox 22">
            <a:extLst>
              <a:ext uri="{FF2B5EF4-FFF2-40B4-BE49-F238E27FC236}">
                <a16:creationId xmlns:a16="http://schemas.microsoft.com/office/drawing/2014/main" id="{4C885B4E-781D-473E-9A2F-546AB5B19B0F}"/>
              </a:ext>
            </a:extLst>
          </p:cNvPr>
          <p:cNvSpPr txBox="1"/>
          <p:nvPr/>
        </p:nvSpPr>
        <p:spPr>
          <a:xfrm rot="20779101">
            <a:off x="-528028" y="3951090"/>
            <a:ext cx="6358870" cy="1815882"/>
          </a:xfrm>
          <a:prstGeom prst="rect">
            <a:avLst/>
          </a:prstGeom>
          <a:noFill/>
        </p:spPr>
        <p:txBody>
          <a:bodyPr wrap="square" rtlCol="0">
            <a:spAutoFit/>
          </a:bodyPr>
          <a:lstStyle/>
          <a:p>
            <a:pPr algn="ctr"/>
            <a:r>
              <a:rPr lang="en-US" sz="2800" i="1" dirty="0">
                <a:solidFill>
                  <a:srgbClr val="FFFF00"/>
                </a:solidFill>
              </a:rPr>
              <a:t>“What favorites of yours</a:t>
            </a:r>
          </a:p>
          <a:p>
            <a:pPr algn="ctr"/>
            <a:r>
              <a:rPr lang="en-US" sz="2800" i="1" dirty="0">
                <a:solidFill>
                  <a:srgbClr val="FFFF00"/>
                </a:solidFill>
              </a:rPr>
              <a:t>have I missed?</a:t>
            </a:r>
            <a:br>
              <a:rPr lang="en-US" sz="2800" i="1" dirty="0">
                <a:solidFill>
                  <a:srgbClr val="FFFF00"/>
                </a:solidFill>
              </a:rPr>
            </a:br>
            <a:br>
              <a:rPr lang="en-US" sz="2800" i="1" dirty="0">
                <a:solidFill>
                  <a:srgbClr val="FFFF00"/>
                </a:solidFill>
              </a:rPr>
            </a:br>
            <a:r>
              <a:rPr lang="en-US" sz="2800" i="1" dirty="0">
                <a:solidFill>
                  <a:srgbClr val="FFFF00"/>
                </a:solidFill>
              </a:rPr>
              <a:t>Post in Chat now!”</a:t>
            </a:r>
          </a:p>
        </p:txBody>
      </p:sp>
    </p:spTree>
    <p:extLst>
      <p:ext uri="{BB962C8B-B14F-4D97-AF65-F5344CB8AC3E}">
        <p14:creationId xmlns:p14="http://schemas.microsoft.com/office/powerpoint/2010/main" val="1778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030" y="-6806"/>
            <a:ext cx="5277966" cy="686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833325" y="393438"/>
              <a:ext cx="3953880" cy="192960"/>
            </p14:xfrm>
          </p:contentPart>
        </mc:Choice>
        <mc:Fallback xmlns="">
          <p:pic>
            <p:nvPicPr>
              <p:cNvPr id="2" name="Ink 1"/>
              <p:cNvPicPr/>
              <p:nvPr/>
            </p:nvPicPr>
            <p:blipFill>
              <a:blip r:embed="rId5"/>
              <a:stretch>
                <a:fillRect/>
              </a:stretch>
            </p:blipFill>
            <p:spPr>
              <a:xfrm>
                <a:off x="6761325" y="249438"/>
                <a:ext cx="4097520" cy="48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9154965" y="427278"/>
              <a:ext cx="1659600" cy="119880"/>
            </p14:xfrm>
          </p:contentPart>
        </mc:Choice>
        <mc:Fallback xmlns="">
          <p:pic>
            <p:nvPicPr>
              <p:cNvPr id="3" name="Ink 2"/>
              <p:cNvPicPr/>
              <p:nvPr/>
            </p:nvPicPr>
            <p:blipFill>
              <a:blip r:embed="rId7"/>
              <a:stretch>
                <a:fillRect/>
              </a:stretch>
            </p:blipFill>
            <p:spPr>
              <a:xfrm>
                <a:off x="9082965" y="283278"/>
                <a:ext cx="1803240" cy="407520"/>
              </a:xfrm>
              <a:prstGeom prst="rect">
                <a:avLst/>
              </a:prstGeom>
            </p:spPr>
          </p:pic>
        </mc:Fallback>
      </mc:AlternateContent>
      <p:sp>
        <p:nvSpPr>
          <p:cNvPr id="12" name="Date Placeholder 11">
            <a:extLst>
              <a:ext uri="{FF2B5EF4-FFF2-40B4-BE49-F238E27FC236}">
                <a16:creationId xmlns:a16="http://schemas.microsoft.com/office/drawing/2014/main" id="{A8BBB318-F936-438B-B8E5-F8473D29B145}"/>
              </a:ext>
            </a:extLst>
          </p:cNvPr>
          <p:cNvSpPr>
            <a:spLocks noGrp="1"/>
          </p:cNvSpPr>
          <p:nvPr>
            <p:ph type="dt" sz="half" idx="10"/>
          </p:nvPr>
        </p:nvSpPr>
        <p:spPr/>
        <p:txBody>
          <a:bodyPr/>
          <a:lstStyle/>
          <a:p>
            <a:fld id="{FCD42EB9-DFB9-4DCA-977B-82B5A0DCF9E3}" type="datetime12">
              <a:rPr lang="en-US" smtClean="0"/>
              <a:t>11:11 AM</a:t>
            </a:fld>
            <a:endParaRPr lang="en-US" dirty="0"/>
          </a:p>
        </p:txBody>
      </p:sp>
      <p:sp>
        <p:nvSpPr>
          <p:cNvPr id="16" name="Slide Number Placeholder 15">
            <a:extLst>
              <a:ext uri="{FF2B5EF4-FFF2-40B4-BE49-F238E27FC236}">
                <a16:creationId xmlns:a16="http://schemas.microsoft.com/office/drawing/2014/main" id="{DDE564BA-DEA2-492D-A350-BAEAC53CA0AE}"/>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
        <p:nvSpPr>
          <p:cNvPr id="13" name="TextBox 12">
            <a:extLst>
              <a:ext uri="{FF2B5EF4-FFF2-40B4-BE49-F238E27FC236}">
                <a16:creationId xmlns:a16="http://schemas.microsoft.com/office/drawing/2014/main" id="{8613B06A-8080-4E51-8735-F4E6F7BF3149}"/>
              </a:ext>
            </a:extLst>
          </p:cNvPr>
          <p:cNvSpPr txBox="1"/>
          <p:nvPr/>
        </p:nvSpPr>
        <p:spPr>
          <a:xfrm>
            <a:off x="535004" y="2763877"/>
            <a:ext cx="5284745" cy="1323439"/>
          </a:xfrm>
          <a:prstGeom prst="rect">
            <a:avLst/>
          </a:prstGeom>
          <a:noFill/>
        </p:spPr>
        <p:txBody>
          <a:bodyPr wrap="square" rtlCol="0">
            <a:spAutoFit/>
          </a:bodyPr>
          <a:lstStyle/>
          <a:p>
            <a:pPr algn="ctr"/>
            <a:r>
              <a:rPr lang="en-US" sz="4000" dirty="0">
                <a:solidFill>
                  <a:srgbClr val="92D050"/>
                </a:solidFill>
              </a:rPr>
              <a:t>Talking about “God” is at your own discretion.</a:t>
            </a:r>
          </a:p>
        </p:txBody>
      </p:sp>
      <p:pic>
        <p:nvPicPr>
          <p:cNvPr id="15" name="Graphic 14" descr="Arrow: Slight curve">
            <a:extLst>
              <a:ext uri="{FF2B5EF4-FFF2-40B4-BE49-F238E27FC236}">
                <a16:creationId xmlns:a16="http://schemas.microsoft.com/office/drawing/2014/main" id="{9DDAE67E-DE43-4C0A-8C37-400EBCB585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5580" y="3425596"/>
            <a:ext cx="521729" cy="521729"/>
          </a:xfrm>
          <a:prstGeom prst="rect">
            <a:avLst/>
          </a:prstGeom>
        </p:spPr>
      </p:pic>
    </p:spTree>
    <p:extLst>
      <p:ext uri="{BB962C8B-B14F-4D97-AF65-F5344CB8AC3E}">
        <p14:creationId xmlns:p14="http://schemas.microsoft.com/office/powerpoint/2010/main" val="17836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973" y="26428"/>
            <a:ext cx="5199912" cy="681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68522" y="490850"/>
              <a:ext cx="4554360" cy="49680"/>
            </p14:xfrm>
          </p:contentPart>
        </mc:Choice>
        <mc:Fallback xmlns="">
          <p:pic>
            <p:nvPicPr>
              <p:cNvPr id="2" name="Ink 1"/>
              <p:cNvPicPr/>
              <p:nvPr/>
            </p:nvPicPr>
            <p:blipFill>
              <a:blip r:embed="rId4"/>
              <a:stretch>
                <a:fillRect/>
              </a:stretch>
            </p:blipFill>
            <p:spPr>
              <a:xfrm>
                <a:off x="6796522" y="346850"/>
                <a:ext cx="469800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533722" y="1744370"/>
              <a:ext cx="962640" cy="4178160"/>
            </p14:xfrm>
          </p:contentPart>
        </mc:Choice>
        <mc:Fallback xmlns="">
          <p:pic>
            <p:nvPicPr>
              <p:cNvPr id="3" name="Ink 2"/>
              <p:cNvPicPr/>
              <p:nvPr/>
            </p:nvPicPr>
            <p:blipFill>
              <a:blip r:embed="rId6"/>
              <a:stretch>
                <a:fillRect/>
              </a:stretch>
            </p:blipFill>
            <p:spPr>
              <a:xfrm>
                <a:off x="6461722" y="1600370"/>
                <a:ext cx="1106280" cy="4465800"/>
              </a:xfrm>
              <a:prstGeom prst="rect">
                <a:avLst/>
              </a:prstGeom>
            </p:spPr>
          </p:pic>
        </mc:Fallback>
      </mc:AlternateContent>
      <p:sp>
        <p:nvSpPr>
          <p:cNvPr id="6" name="Date Placeholder 5">
            <a:extLst>
              <a:ext uri="{FF2B5EF4-FFF2-40B4-BE49-F238E27FC236}">
                <a16:creationId xmlns:a16="http://schemas.microsoft.com/office/drawing/2014/main" id="{AB4D2CF4-ECFE-4031-BFEA-2BB7D06955C7}"/>
              </a:ext>
            </a:extLst>
          </p:cNvPr>
          <p:cNvSpPr>
            <a:spLocks noGrp="1"/>
          </p:cNvSpPr>
          <p:nvPr>
            <p:ph type="dt" sz="half" idx="10"/>
          </p:nvPr>
        </p:nvSpPr>
        <p:spPr/>
        <p:txBody>
          <a:bodyPr/>
          <a:lstStyle/>
          <a:p>
            <a:fld id="{94450408-473F-4961-8425-98C45E4BB3E9}" type="datetime12">
              <a:rPr lang="en-US" smtClean="0"/>
              <a:t>11:11 AM</a:t>
            </a:fld>
            <a:endParaRPr lang="en-US" dirty="0"/>
          </a:p>
        </p:txBody>
      </p:sp>
      <p:sp>
        <p:nvSpPr>
          <p:cNvPr id="10" name="Slide Number Placeholder 9">
            <a:extLst>
              <a:ext uri="{FF2B5EF4-FFF2-40B4-BE49-F238E27FC236}">
                <a16:creationId xmlns:a16="http://schemas.microsoft.com/office/drawing/2014/main" id="{0D4ADC4B-4916-4FE9-96BB-5039BBCA5E72}"/>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Arrow: Right 6">
            <a:extLst>
              <a:ext uri="{FF2B5EF4-FFF2-40B4-BE49-F238E27FC236}">
                <a16:creationId xmlns:a16="http://schemas.microsoft.com/office/drawing/2014/main" id="{3AAA4187-CB26-4147-8C02-0233F04B4715}"/>
              </a:ext>
            </a:extLst>
          </p:cNvPr>
          <p:cNvSpPr/>
          <p:nvPr/>
        </p:nvSpPr>
        <p:spPr>
          <a:xfrm rot="709326">
            <a:off x="3369931" y="1497695"/>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1ACDA2-04E2-414F-88C3-224F16C95A59}"/>
              </a:ext>
            </a:extLst>
          </p:cNvPr>
          <p:cNvSpPr txBox="1"/>
          <p:nvPr/>
        </p:nvSpPr>
        <p:spPr>
          <a:xfrm rot="20385042">
            <a:off x="-329748" y="2577000"/>
            <a:ext cx="3886973" cy="1938992"/>
          </a:xfrm>
          <a:prstGeom prst="rect">
            <a:avLst/>
          </a:prstGeom>
          <a:noFill/>
        </p:spPr>
        <p:txBody>
          <a:bodyPr wrap="square" rtlCol="0">
            <a:spAutoFit/>
          </a:bodyPr>
          <a:lstStyle/>
          <a:p>
            <a:pPr algn="ctr"/>
            <a:r>
              <a:rPr lang="en-US" sz="4000" dirty="0">
                <a:solidFill>
                  <a:srgbClr val="FFFF00"/>
                </a:solidFill>
              </a:rPr>
              <a:t>Ask your audience more questions!</a:t>
            </a:r>
          </a:p>
        </p:txBody>
      </p:sp>
      <p:sp>
        <p:nvSpPr>
          <p:cNvPr id="9" name="Arrow: Right 8">
            <a:extLst>
              <a:ext uri="{FF2B5EF4-FFF2-40B4-BE49-F238E27FC236}">
                <a16:creationId xmlns:a16="http://schemas.microsoft.com/office/drawing/2014/main" id="{F6499B94-DE74-412E-8A6A-528BB776A02E}"/>
              </a:ext>
            </a:extLst>
          </p:cNvPr>
          <p:cNvSpPr/>
          <p:nvPr/>
        </p:nvSpPr>
        <p:spPr>
          <a:xfrm rot="709326">
            <a:off x="3359353" y="2217757"/>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C94BC60-FB7D-4A07-A6B3-34A0FE97045F}"/>
              </a:ext>
            </a:extLst>
          </p:cNvPr>
          <p:cNvSpPr/>
          <p:nvPr/>
        </p:nvSpPr>
        <p:spPr>
          <a:xfrm rot="709326">
            <a:off x="3348774" y="2962847"/>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E82D11A-50E2-4206-ABC1-D60F87895AE5}"/>
              </a:ext>
            </a:extLst>
          </p:cNvPr>
          <p:cNvSpPr/>
          <p:nvPr/>
        </p:nvSpPr>
        <p:spPr>
          <a:xfrm rot="709326">
            <a:off x="3354299" y="373726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A1AC73B-2580-4528-B2B1-A5FCFC8B6F4F}"/>
              </a:ext>
            </a:extLst>
          </p:cNvPr>
          <p:cNvSpPr/>
          <p:nvPr/>
        </p:nvSpPr>
        <p:spPr>
          <a:xfrm rot="709326">
            <a:off x="3299870" y="4543791"/>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4" name="Graphic 13" descr="Arrow: Slight curve">
            <a:extLst>
              <a:ext uri="{FF2B5EF4-FFF2-40B4-BE49-F238E27FC236}">
                <a16:creationId xmlns:a16="http://schemas.microsoft.com/office/drawing/2014/main" id="{AC6E93BB-2452-458A-BFF0-35B5B2B19E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1823" y="5283771"/>
            <a:ext cx="539719" cy="539719"/>
          </a:xfrm>
          <a:prstGeom prst="rect">
            <a:avLst/>
          </a:prstGeom>
        </p:spPr>
      </p:pic>
      <p:sp>
        <p:nvSpPr>
          <p:cNvPr id="15" name="Arrow: Right 14">
            <a:extLst>
              <a:ext uri="{FF2B5EF4-FFF2-40B4-BE49-F238E27FC236}">
                <a16:creationId xmlns:a16="http://schemas.microsoft.com/office/drawing/2014/main" id="{303BE767-1B57-47FD-BCE3-CA2085DC3300}"/>
              </a:ext>
            </a:extLst>
          </p:cNvPr>
          <p:cNvSpPr/>
          <p:nvPr/>
        </p:nvSpPr>
        <p:spPr>
          <a:xfrm>
            <a:off x="1456607" y="233974"/>
            <a:ext cx="5199912"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6C90C4E2-4FC8-4E9B-9B39-CB8D2A60E6C9}"/>
                  </a:ext>
                </a:extLst>
              </p14:cNvPr>
              <p14:cNvContentPartPr/>
              <p14:nvPr/>
            </p14:nvContentPartPr>
            <p14:xfrm>
              <a:off x="6606573" y="870153"/>
              <a:ext cx="1623960" cy="637560"/>
            </p14:xfrm>
          </p:contentPart>
        </mc:Choice>
        <mc:Fallback xmlns="">
          <p:pic>
            <p:nvPicPr>
              <p:cNvPr id="4" name="Ink 3">
                <a:extLst>
                  <a:ext uri="{FF2B5EF4-FFF2-40B4-BE49-F238E27FC236}">
                    <a16:creationId xmlns:a16="http://schemas.microsoft.com/office/drawing/2014/main" id="{6C90C4E2-4FC8-4E9B-9B39-CB8D2A60E6C9}"/>
                  </a:ext>
                </a:extLst>
              </p:cNvPr>
              <p:cNvPicPr/>
              <p:nvPr/>
            </p:nvPicPr>
            <p:blipFill>
              <a:blip r:embed="rId10"/>
              <a:stretch>
                <a:fillRect/>
              </a:stretch>
            </p:blipFill>
            <p:spPr>
              <a:xfrm>
                <a:off x="6552573" y="762153"/>
                <a:ext cx="1731600" cy="853200"/>
              </a:xfrm>
              <a:prstGeom prst="rect">
                <a:avLst/>
              </a:prstGeom>
            </p:spPr>
          </p:pic>
        </mc:Fallback>
      </mc:AlternateContent>
    </p:spTree>
    <p:extLst>
      <p:ext uri="{BB962C8B-B14F-4D97-AF65-F5344CB8AC3E}">
        <p14:creationId xmlns:p14="http://schemas.microsoft.com/office/powerpoint/2010/main" val="311411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3"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454" y="4019"/>
            <a:ext cx="5305778" cy="683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126750" y="362597"/>
              <a:ext cx="1076400" cy="27360"/>
            </p14:xfrm>
          </p:contentPart>
        </mc:Choice>
        <mc:Fallback xmlns="">
          <p:pic>
            <p:nvPicPr>
              <p:cNvPr id="2" name="Ink 1"/>
              <p:cNvPicPr/>
              <p:nvPr/>
            </p:nvPicPr>
            <p:blipFill>
              <a:blip r:embed="rId4"/>
              <a:stretch>
                <a:fillRect/>
              </a:stretch>
            </p:blipFill>
            <p:spPr>
              <a:xfrm>
                <a:off x="7054750" y="218597"/>
                <a:ext cx="1220040" cy="315000"/>
              </a:xfrm>
              <a:prstGeom prst="rect">
                <a:avLst/>
              </a:prstGeom>
            </p:spPr>
          </p:pic>
        </mc:Fallback>
      </mc:AlternateContent>
      <p:sp>
        <p:nvSpPr>
          <p:cNvPr id="6" name="Date Placeholder 5">
            <a:extLst>
              <a:ext uri="{FF2B5EF4-FFF2-40B4-BE49-F238E27FC236}">
                <a16:creationId xmlns:a16="http://schemas.microsoft.com/office/drawing/2014/main" id="{3BFFB920-EEEF-48C1-8D1C-3CC750C5177A}"/>
              </a:ext>
            </a:extLst>
          </p:cNvPr>
          <p:cNvSpPr>
            <a:spLocks noGrp="1"/>
          </p:cNvSpPr>
          <p:nvPr>
            <p:ph type="dt" sz="half" idx="10"/>
          </p:nvPr>
        </p:nvSpPr>
        <p:spPr/>
        <p:txBody>
          <a:bodyPr/>
          <a:lstStyle/>
          <a:p>
            <a:fld id="{F8C496BE-3BEF-4981-858D-C38E309E0BFC}" type="datetime12">
              <a:rPr lang="en-US" smtClean="0"/>
              <a:t>11:11 AM</a:t>
            </a:fld>
            <a:endParaRPr lang="en-US" dirty="0"/>
          </a:p>
        </p:txBody>
      </p:sp>
      <p:sp>
        <p:nvSpPr>
          <p:cNvPr id="10" name="Slide Number Placeholder 9">
            <a:extLst>
              <a:ext uri="{FF2B5EF4-FFF2-40B4-BE49-F238E27FC236}">
                <a16:creationId xmlns:a16="http://schemas.microsoft.com/office/drawing/2014/main" id="{157A71A9-B831-4537-81A3-4AAA28DCA244}"/>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
        <p:nvSpPr>
          <p:cNvPr id="7" name="TextBox 6">
            <a:extLst>
              <a:ext uri="{FF2B5EF4-FFF2-40B4-BE49-F238E27FC236}">
                <a16:creationId xmlns:a16="http://schemas.microsoft.com/office/drawing/2014/main" id="{7435B9EF-6225-47B3-B4D2-F7EE54E3C2BB}"/>
              </a:ext>
            </a:extLst>
          </p:cNvPr>
          <p:cNvSpPr txBox="1"/>
          <p:nvPr/>
        </p:nvSpPr>
        <p:spPr>
          <a:xfrm>
            <a:off x="1077121" y="54429"/>
            <a:ext cx="5284745" cy="6863417"/>
          </a:xfrm>
          <a:prstGeom prst="rect">
            <a:avLst/>
          </a:prstGeom>
          <a:noFill/>
        </p:spPr>
        <p:txBody>
          <a:bodyPr wrap="square" rtlCol="0">
            <a:spAutoFit/>
          </a:bodyPr>
          <a:lstStyle/>
          <a:p>
            <a:pPr algn="ctr"/>
            <a:r>
              <a:rPr lang="en-US" sz="4000" dirty="0">
                <a:solidFill>
                  <a:srgbClr val="92D050"/>
                </a:solidFill>
              </a:rPr>
              <a:t>“Ask your audience for definitions of God, and/or,  find</a:t>
            </a:r>
            <a:br>
              <a:rPr lang="en-US" sz="4000" dirty="0">
                <a:solidFill>
                  <a:srgbClr val="92D050"/>
                </a:solidFill>
              </a:rPr>
            </a:br>
            <a:r>
              <a:rPr lang="en-US" sz="4000" dirty="0">
                <a:solidFill>
                  <a:srgbClr val="92D050"/>
                </a:solidFill>
              </a:rPr>
              <a:t>common ground…</a:t>
            </a:r>
            <a:br>
              <a:rPr lang="en-US" sz="4000" dirty="0">
                <a:solidFill>
                  <a:srgbClr val="92D050"/>
                </a:solidFill>
              </a:rPr>
            </a:br>
            <a:endParaRPr lang="en-US" sz="4000" dirty="0">
              <a:solidFill>
                <a:srgbClr val="92D050"/>
              </a:solidFill>
            </a:endParaRPr>
          </a:p>
          <a:p>
            <a:pPr algn="ctr"/>
            <a:r>
              <a:rPr lang="en-US" sz="4000" dirty="0">
                <a:solidFill>
                  <a:srgbClr val="92D050"/>
                </a:solidFill>
              </a:rPr>
              <a:t>“Whatever you believe,  all would agree we each have a responsibility to ask and think for ourselves!!”</a:t>
            </a:r>
          </a:p>
          <a:p>
            <a:pPr algn="ctr"/>
            <a:r>
              <a:rPr lang="en-US" sz="4000" dirty="0">
                <a:solidFill>
                  <a:srgbClr val="92D050"/>
                </a:solidFill>
                <a:sym typeface="Wingdings" panose="05000000000000000000" pitchFamily="2" charset="2"/>
              </a:rPr>
              <a:t>Connecting dots</a:t>
            </a:r>
            <a:endParaRPr lang="en-US" sz="4000" dirty="0">
              <a:solidFill>
                <a:srgbClr val="92D050"/>
              </a:solidFill>
            </a:endParaRPr>
          </a:p>
        </p:txBody>
      </p:sp>
      <p:sp>
        <p:nvSpPr>
          <p:cNvPr id="4" name="TextBox 3">
            <a:extLst>
              <a:ext uri="{FF2B5EF4-FFF2-40B4-BE49-F238E27FC236}">
                <a16:creationId xmlns:a16="http://schemas.microsoft.com/office/drawing/2014/main" id="{E2548C78-3726-4C30-A0E5-6A1B22CCBE07}"/>
              </a:ext>
            </a:extLst>
          </p:cNvPr>
          <p:cNvSpPr txBox="1"/>
          <p:nvPr/>
        </p:nvSpPr>
        <p:spPr>
          <a:xfrm rot="21043637">
            <a:off x="7298150" y="4089151"/>
            <a:ext cx="4180384" cy="1446550"/>
          </a:xfrm>
          <a:prstGeom prst="rect">
            <a:avLst/>
          </a:prstGeom>
          <a:noFill/>
        </p:spPr>
        <p:txBody>
          <a:bodyPr wrap="square" rtlCol="0">
            <a:spAutoFit/>
          </a:bodyPr>
          <a:lstStyle/>
          <a:p>
            <a:pPr algn="ctr"/>
            <a:r>
              <a:rPr lang="en-US" sz="8800" b="1" dirty="0">
                <a:solidFill>
                  <a:schemeClr val="accent1"/>
                </a:solidFill>
              </a:rPr>
              <a:t>THRIVE!</a:t>
            </a:r>
          </a:p>
        </p:txBody>
      </p:sp>
    </p:spTree>
    <p:extLst>
      <p:ext uri="{BB962C8B-B14F-4D97-AF65-F5344CB8AC3E}">
        <p14:creationId xmlns:p14="http://schemas.microsoft.com/office/powerpoint/2010/main" val="228427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335" y="-155494"/>
            <a:ext cx="6712694" cy="869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03EDAB3C-91F5-41F7-A44A-A6C1A9D6027C}"/>
              </a:ext>
            </a:extLst>
          </p:cNvPr>
          <p:cNvSpPr>
            <a:spLocks noGrp="1"/>
          </p:cNvSpPr>
          <p:nvPr>
            <p:ph type="dt" sz="half" idx="10"/>
          </p:nvPr>
        </p:nvSpPr>
        <p:spPr/>
        <p:txBody>
          <a:bodyPr/>
          <a:lstStyle/>
          <a:p>
            <a:fld id="{D84FB55A-84E9-4AEE-A288-8824A611913B}" type="datetime12">
              <a:rPr lang="en-US" smtClean="0"/>
              <a:t>11:11 AM</a:t>
            </a:fld>
            <a:endParaRPr lang="en-US" dirty="0"/>
          </a:p>
        </p:txBody>
      </p:sp>
      <p:sp>
        <p:nvSpPr>
          <p:cNvPr id="8" name="Slide Number Placeholder 7">
            <a:extLst>
              <a:ext uri="{FF2B5EF4-FFF2-40B4-BE49-F238E27FC236}">
                <a16:creationId xmlns:a16="http://schemas.microsoft.com/office/drawing/2014/main" id="{9A4AB4D9-1829-415A-85BC-C8F59CD1C2ED}"/>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
        <p:nvSpPr>
          <p:cNvPr id="5" name="TextBox 4">
            <a:extLst>
              <a:ext uri="{FF2B5EF4-FFF2-40B4-BE49-F238E27FC236}">
                <a16:creationId xmlns:a16="http://schemas.microsoft.com/office/drawing/2014/main" id="{AB68E390-2283-4E27-9085-67C9F7EF6BDD}"/>
              </a:ext>
            </a:extLst>
          </p:cNvPr>
          <p:cNvSpPr txBox="1"/>
          <p:nvPr/>
        </p:nvSpPr>
        <p:spPr>
          <a:xfrm rot="20792497">
            <a:off x="207908" y="1732206"/>
            <a:ext cx="5284745" cy="2554545"/>
          </a:xfrm>
          <a:prstGeom prst="rect">
            <a:avLst/>
          </a:prstGeom>
          <a:noFill/>
        </p:spPr>
        <p:txBody>
          <a:bodyPr wrap="square" rtlCol="0">
            <a:spAutoFit/>
          </a:bodyPr>
          <a:lstStyle/>
          <a:p>
            <a:pPr algn="ctr"/>
            <a:r>
              <a:rPr lang="en-US" sz="4000" dirty="0">
                <a:solidFill>
                  <a:srgbClr val="92D050"/>
                </a:solidFill>
              </a:rPr>
              <a:t>HOMEWORK:</a:t>
            </a:r>
          </a:p>
          <a:p>
            <a:pPr algn="ctr"/>
            <a:endParaRPr lang="en-US" sz="4000" dirty="0">
              <a:solidFill>
                <a:srgbClr val="92D050"/>
              </a:solidFill>
            </a:endParaRPr>
          </a:p>
          <a:p>
            <a:pPr algn="ctr"/>
            <a:r>
              <a:rPr lang="en-US" sz="4000" dirty="0">
                <a:solidFill>
                  <a:srgbClr val="92D050"/>
                </a:solidFill>
              </a:rPr>
              <a:t>Expect miracles and</a:t>
            </a:r>
            <a:br>
              <a:rPr lang="en-US" sz="4000" dirty="0">
                <a:solidFill>
                  <a:srgbClr val="92D050"/>
                </a:solidFill>
              </a:rPr>
            </a:br>
            <a:r>
              <a:rPr lang="en-US" sz="4000" dirty="0">
                <a:solidFill>
                  <a:srgbClr val="92D050"/>
                </a:solidFill>
              </a:rPr>
              <a:t>see God in everyone…</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9D95F1DF-939D-4EB6-8ACE-48D2445AF9CF}"/>
                  </a:ext>
                </a:extLst>
              </p14:cNvPr>
              <p14:cNvContentPartPr/>
              <p14:nvPr/>
            </p14:nvContentPartPr>
            <p14:xfrm>
              <a:off x="7830310" y="2467463"/>
              <a:ext cx="2875860" cy="92788"/>
            </p14:xfrm>
          </p:contentPart>
        </mc:Choice>
        <mc:Fallback xmlns="">
          <p:pic>
            <p:nvPicPr>
              <p:cNvPr id="13" name="Ink 12">
                <a:extLst>
                  <a:ext uri="{FF2B5EF4-FFF2-40B4-BE49-F238E27FC236}">
                    <a16:creationId xmlns:a16="http://schemas.microsoft.com/office/drawing/2014/main" id="{9D95F1DF-939D-4EB6-8ACE-48D2445AF9CF}"/>
                  </a:ext>
                </a:extLst>
              </p:cNvPr>
              <p:cNvPicPr/>
              <p:nvPr/>
            </p:nvPicPr>
            <p:blipFill>
              <a:blip r:embed="rId4"/>
              <a:stretch>
                <a:fillRect/>
              </a:stretch>
            </p:blipFill>
            <p:spPr>
              <a:xfrm>
                <a:off x="7794317" y="2395254"/>
                <a:ext cx="2947487" cy="23684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3A9693A-193C-42BF-837B-9AC7D06A1308}"/>
                  </a:ext>
                </a:extLst>
              </p14:cNvPr>
              <p14:cNvContentPartPr/>
              <p14:nvPr/>
            </p14:nvContentPartPr>
            <p14:xfrm>
              <a:off x="6556080" y="367519"/>
              <a:ext cx="2239488" cy="202630"/>
            </p14:xfrm>
          </p:contentPart>
        </mc:Choice>
        <mc:Fallback xmlns="">
          <p:pic>
            <p:nvPicPr>
              <p:cNvPr id="2" name="Ink 1">
                <a:extLst>
                  <a:ext uri="{FF2B5EF4-FFF2-40B4-BE49-F238E27FC236}">
                    <a16:creationId xmlns:a16="http://schemas.microsoft.com/office/drawing/2014/main" id="{13A9693A-193C-42BF-837B-9AC7D06A1308}"/>
                  </a:ext>
                </a:extLst>
              </p:cNvPr>
              <p:cNvPicPr/>
              <p:nvPr/>
            </p:nvPicPr>
            <p:blipFill>
              <a:blip r:embed="rId6"/>
              <a:stretch>
                <a:fillRect/>
              </a:stretch>
            </p:blipFill>
            <p:spPr>
              <a:xfrm>
                <a:off x="6502073" y="259737"/>
                <a:ext cx="2347142" cy="417835"/>
              </a:xfrm>
              <a:prstGeom prst="rect">
                <a:avLst/>
              </a:prstGeom>
            </p:spPr>
          </p:pic>
        </mc:Fallback>
      </mc:AlternateContent>
      <p:sp>
        <p:nvSpPr>
          <p:cNvPr id="16" name="Arrow: Right 15">
            <a:extLst>
              <a:ext uri="{FF2B5EF4-FFF2-40B4-BE49-F238E27FC236}">
                <a16:creationId xmlns:a16="http://schemas.microsoft.com/office/drawing/2014/main" id="{0D1DFCD6-90E0-43F8-A482-5058B1CDFCBC}"/>
              </a:ext>
            </a:extLst>
          </p:cNvPr>
          <p:cNvSpPr/>
          <p:nvPr/>
        </p:nvSpPr>
        <p:spPr>
          <a:xfrm rot="20699437">
            <a:off x="2883033" y="4113812"/>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6FD6D7A0-1DEB-4B96-9422-80B6D8ADD1C7}"/>
                  </a:ext>
                </a:extLst>
              </p14:cNvPr>
              <p14:cNvContentPartPr/>
              <p14:nvPr/>
            </p14:nvContentPartPr>
            <p14:xfrm>
              <a:off x="6848750" y="3270160"/>
              <a:ext cx="2880" cy="360"/>
            </p14:xfrm>
          </p:contentPart>
        </mc:Choice>
        <mc:Fallback xmlns="">
          <p:pic>
            <p:nvPicPr>
              <p:cNvPr id="3" name="Ink 2">
                <a:extLst>
                  <a:ext uri="{FF2B5EF4-FFF2-40B4-BE49-F238E27FC236}">
                    <a16:creationId xmlns:a16="http://schemas.microsoft.com/office/drawing/2014/main" id="{6FD6D7A0-1DEB-4B96-9422-80B6D8ADD1C7}"/>
                  </a:ext>
                </a:extLst>
              </p:cNvPr>
              <p:cNvPicPr/>
              <p:nvPr/>
            </p:nvPicPr>
            <p:blipFill>
              <a:blip r:embed="rId16"/>
              <a:stretch>
                <a:fillRect/>
              </a:stretch>
            </p:blipFill>
            <p:spPr>
              <a:xfrm>
                <a:off x="6759110" y="3090160"/>
                <a:ext cx="1825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 name="Ink 6">
                <a:extLst>
                  <a:ext uri="{FF2B5EF4-FFF2-40B4-BE49-F238E27FC236}">
                    <a16:creationId xmlns:a16="http://schemas.microsoft.com/office/drawing/2014/main" id="{207DB5B9-B63A-4CA7-AD8D-EBB9ED32EBF3}"/>
                  </a:ext>
                </a:extLst>
              </p14:cNvPr>
              <p14:cNvContentPartPr/>
              <p14:nvPr/>
            </p14:nvContentPartPr>
            <p14:xfrm>
              <a:off x="8312760" y="3260760"/>
              <a:ext cx="556560" cy="360"/>
            </p14:xfrm>
          </p:contentPart>
        </mc:Choice>
        <mc:Fallback xmlns="">
          <p:pic>
            <p:nvPicPr>
              <p:cNvPr id="7" name="Ink 6">
                <a:extLst>
                  <a:ext uri="{FF2B5EF4-FFF2-40B4-BE49-F238E27FC236}">
                    <a16:creationId xmlns:a16="http://schemas.microsoft.com/office/drawing/2014/main" id="{207DB5B9-B63A-4CA7-AD8D-EBB9ED32EBF3}"/>
                  </a:ext>
                </a:extLst>
              </p:cNvPr>
              <p:cNvPicPr/>
              <p:nvPr/>
            </p:nvPicPr>
            <p:blipFill>
              <a:blip r:embed="rId20"/>
              <a:stretch>
                <a:fillRect/>
              </a:stretch>
            </p:blipFill>
            <p:spPr>
              <a:xfrm>
                <a:off x="8223120" y="3080760"/>
                <a:ext cx="7362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 name="Ink 8">
                <a:extLst>
                  <a:ext uri="{FF2B5EF4-FFF2-40B4-BE49-F238E27FC236}">
                    <a16:creationId xmlns:a16="http://schemas.microsoft.com/office/drawing/2014/main" id="{C5A0A1B1-2D63-4FA4-AD37-EA13BB072EC0}"/>
                  </a:ext>
                </a:extLst>
              </p14:cNvPr>
              <p14:cNvContentPartPr/>
              <p14:nvPr/>
            </p14:nvContentPartPr>
            <p14:xfrm>
              <a:off x="6781155" y="3885465"/>
              <a:ext cx="3097800" cy="106200"/>
            </p14:xfrm>
          </p:contentPart>
        </mc:Choice>
        <mc:Fallback xmlns="">
          <p:pic>
            <p:nvPicPr>
              <p:cNvPr id="9" name="Ink 8">
                <a:extLst>
                  <a:ext uri="{FF2B5EF4-FFF2-40B4-BE49-F238E27FC236}">
                    <a16:creationId xmlns:a16="http://schemas.microsoft.com/office/drawing/2014/main" id="{C5A0A1B1-2D63-4FA4-AD37-EA13BB072EC0}"/>
                  </a:ext>
                </a:extLst>
              </p:cNvPr>
              <p:cNvPicPr/>
              <p:nvPr/>
            </p:nvPicPr>
            <p:blipFill>
              <a:blip r:embed="rId22"/>
              <a:stretch>
                <a:fillRect/>
              </a:stretch>
            </p:blipFill>
            <p:spPr>
              <a:xfrm>
                <a:off x="6691515" y="3705825"/>
                <a:ext cx="327744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 name="Ink 9">
                <a:extLst>
                  <a:ext uri="{FF2B5EF4-FFF2-40B4-BE49-F238E27FC236}">
                    <a16:creationId xmlns:a16="http://schemas.microsoft.com/office/drawing/2014/main" id="{377D70B0-2EF5-4404-9493-6D7AA974F168}"/>
                  </a:ext>
                </a:extLst>
              </p14:cNvPr>
              <p14:cNvContentPartPr/>
              <p14:nvPr/>
            </p14:nvContentPartPr>
            <p14:xfrm>
              <a:off x="6752895" y="3294900"/>
              <a:ext cx="2353320" cy="360"/>
            </p14:xfrm>
          </p:contentPart>
        </mc:Choice>
        <mc:Fallback xmlns="">
          <p:pic>
            <p:nvPicPr>
              <p:cNvPr id="10" name="Ink 9">
                <a:extLst>
                  <a:ext uri="{FF2B5EF4-FFF2-40B4-BE49-F238E27FC236}">
                    <a16:creationId xmlns:a16="http://schemas.microsoft.com/office/drawing/2014/main" id="{377D70B0-2EF5-4404-9493-6D7AA974F168}"/>
                  </a:ext>
                </a:extLst>
              </p:cNvPr>
              <p:cNvPicPr/>
              <p:nvPr/>
            </p:nvPicPr>
            <p:blipFill>
              <a:blip r:embed="rId24"/>
              <a:stretch>
                <a:fillRect/>
              </a:stretch>
            </p:blipFill>
            <p:spPr>
              <a:xfrm>
                <a:off x="6662895" y="3114900"/>
                <a:ext cx="25329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 name="Ink 11">
                <a:extLst>
                  <a:ext uri="{FF2B5EF4-FFF2-40B4-BE49-F238E27FC236}">
                    <a16:creationId xmlns:a16="http://schemas.microsoft.com/office/drawing/2014/main" id="{4767BDC1-1DCA-4D78-9DE6-2283A73BC4D8}"/>
                  </a:ext>
                </a:extLst>
              </p14:cNvPr>
              <p14:cNvContentPartPr/>
              <p14:nvPr/>
            </p14:nvContentPartPr>
            <p14:xfrm>
              <a:off x="6714735" y="3903300"/>
              <a:ext cx="3175920" cy="49320"/>
            </p14:xfrm>
          </p:contentPart>
        </mc:Choice>
        <mc:Fallback xmlns="">
          <p:pic>
            <p:nvPicPr>
              <p:cNvPr id="12" name="Ink 11">
                <a:extLst>
                  <a:ext uri="{FF2B5EF4-FFF2-40B4-BE49-F238E27FC236}">
                    <a16:creationId xmlns:a16="http://schemas.microsoft.com/office/drawing/2014/main" id="{4767BDC1-1DCA-4D78-9DE6-2283A73BC4D8}"/>
                  </a:ext>
                </a:extLst>
              </p:cNvPr>
              <p:cNvPicPr/>
              <p:nvPr/>
            </p:nvPicPr>
            <p:blipFill>
              <a:blip r:embed="rId26"/>
              <a:stretch>
                <a:fillRect/>
              </a:stretch>
            </p:blipFill>
            <p:spPr>
              <a:xfrm>
                <a:off x="6624735" y="3723660"/>
                <a:ext cx="3355560" cy="408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CFD84A49-15F6-457C-863E-32D24C884A33}"/>
                  </a:ext>
                </a:extLst>
              </p14:cNvPr>
              <p14:cNvContentPartPr/>
              <p14:nvPr/>
            </p14:nvContentPartPr>
            <p14:xfrm>
              <a:off x="6791055" y="4055580"/>
              <a:ext cx="4689000" cy="122760"/>
            </p14:xfrm>
          </p:contentPart>
        </mc:Choice>
        <mc:Fallback xmlns="">
          <p:pic>
            <p:nvPicPr>
              <p:cNvPr id="18" name="Ink 17">
                <a:extLst>
                  <a:ext uri="{FF2B5EF4-FFF2-40B4-BE49-F238E27FC236}">
                    <a16:creationId xmlns:a16="http://schemas.microsoft.com/office/drawing/2014/main" id="{CFD84A49-15F6-457C-863E-32D24C884A33}"/>
                  </a:ext>
                </a:extLst>
              </p:cNvPr>
              <p:cNvPicPr/>
              <p:nvPr/>
            </p:nvPicPr>
            <p:blipFill>
              <a:blip r:embed="rId28"/>
              <a:stretch>
                <a:fillRect/>
              </a:stretch>
            </p:blipFill>
            <p:spPr>
              <a:xfrm>
                <a:off x="6701055" y="3875580"/>
                <a:ext cx="4868640" cy="482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k 18">
                <a:extLst>
                  <a:ext uri="{FF2B5EF4-FFF2-40B4-BE49-F238E27FC236}">
                    <a16:creationId xmlns:a16="http://schemas.microsoft.com/office/drawing/2014/main" id="{09C375C7-86E1-4799-8D6C-25D13C080007}"/>
                  </a:ext>
                </a:extLst>
              </p14:cNvPr>
              <p14:cNvContentPartPr/>
              <p14:nvPr/>
            </p14:nvContentPartPr>
            <p14:xfrm>
              <a:off x="6819135" y="4866660"/>
              <a:ext cx="4191480" cy="360"/>
            </p14:xfrm>
          </p:contentPart>
        </mc:Choice>
        <mc:Fallback xmlns="">
          <p:pic>
            <p:nvPicPr>
              <p:cNvPr id="19" name="Ink 18">
                <a:extLst>
                  <a:ext uri="{FF2B5EF4-FFF2-40B4-BE49-F238E27FC236}">
                    <a16:creationId xmlns:a16="http://schemas.microsoft.com/office/drawing/2014/main" id="{09C375C7-86E1-4799-8D6C-25D13C080007}"/>
                  </a:ext>
                </a:extLst>
              </p:cNvPr>
              <p:cNvPicPr/>
              <p:nvPr/>
            </p:nvPicPr>
            <p:blipFill>
              <a:blip r:embed="rId30"/>
              <a:stretch>
                <a:fillRect/>
              </a:stretch>
            </p:blipFill>
            <p:spPr>
              <a:xfrm>
                <a:off x="6729135" y="4686660"/>
                <a:ext cx="4371120" cy="360000"/>
              </a:xfrm>
              <a:prstGeom prst="rect">
                <a:avLst/>
              </a:prstGeom>
            </p:spPr>
          </p:pic>
        </mc:Fallback>
      </mc:AlternateContent>
    </p:spTree>
    <p:extLst>
      <p:ext uri="{BB962C8B-B14F-4D97-AF65-F5344CB8AC3E}">
        <p14:creationId xmlns:p14="http://schemas.microsoft.com/office/powerpoint/2010/main" val="2483965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454" y="0"/>
            <a:ext cx="5294489" cy="6859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B0DE4B51-088E-4827-A3EC-9652BD879859}"/>
              </a:ext>
            </a:extLst>
          </p:cNvPr>
          <p:cNvSpPr>
            <a:spLocks noGrp="1"/>
          </p:cNvSpPr>
          <p:nvPr>
            <p:ph type="dt" sz="half" idx="10"/>
          </p:nvPr>
        </p:nvSpPr>
        <p:spPr/>
        <p:txBody>
          <a:bodyPr/>
          <a:lstStyle/>
          <a:p>
            <a:fld id="{43566DA7-8261-4F53-A4AF-C47E150349AB}" type="datetime12">
              <a:rPr lang="en-US" smtClean="0"/>
              <a:t>11:11 AM</a:t>
            </a:fld>
            <a:endParaRPr lang="en-US" dirty="0"/>
          </a:p>
        </p:txBody>
      </p:sp>
      <p:sp>
        <p:nvSpPr>
          <p:cNvPr id="8" name="Slide Number Placeholder 7">
            <a:extLst>
              <a:ext uri="{FF2B5EF4-FFF2-40B4-BE49-F238E27FC236}">
                <a16:creationId xmlns:a16="http://schemas.microsoft.com/office/drawing/2014/main" id="{83FAABAF-9852-4AF8-8590-9E05C69E3D8F}"/>
              </a:ext>
            </a:extLst>
          </p:cNvPr>
          <p:cNvSpPr>
            <a:spLocks noGrp="1"/>
          </p:cNvSpPr>
          <p:nvPr>
            <p:ph type="sldNum" sz="quarter" idx="12"/>
          </p:nvPr>
        </p:nvSpPr>
        <p:spPr/>
        <p:txBody>
          <a:bodyPr/>
          <a:lstStyle/>
          <a:p>
            <a:fld id="{D57F1E4F-1CFF-5643-939E-217C01CDF565}" type="slidenum">
              <a:rPr lang="en-US" smtClean="0"/>
              <a:pPr/>
              <a:t>72</a:t>
            </a:fld>
            <a:endParaRPr lang="en-US" dirty="0"/>
          </a:p>
        </p:txBody>
      </p:sp>
      <p:pic>
        <p:nvPicPr>
          <p:cNvPr id="5" name="Graphic 4" descr="Arrow: Slight curve">
            <a:extLst>
              <a:ext uri="{FF2B5EF4-FFF2-40B4-BE49-F238E27FC236}">
                <a16:creationId xmlns:a16="http://schemas.microsoft.com/office/drawing/2014/main" id="{B8628053-4008-4EAB-80D5-A638212551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7902" y="2692230"/>
            <a:ext cx="521729" cy="521729"/>
          </a:xfrm>
          <a:prstGeom prst="rect">
            <a:avLst/>
          </a:prstGeom>
        </p:spPr>
      </p:pic>
      <p:sp>
        <p:nvSpPr>
          <p:cNvPr id="6" name="TextBox 5">
            <a:extLst>
              <a:ext uri="{FF2B5EF4-FFF2-40B4-BE49-F238E27FC236}">
                <a16:creationId xmlns:a16="http://schemas.microsoft.com/office/drawing/2014/main" id="{F2A3CA31-3281-4C73-969D-4CCAD551433A}"/>
              </a:ext>
            </a:extLst>
          </p:cNvPr>
          <p:cNvSpPr txBox="1"/>
          <p:nvPr/>
        </p:nvSpPr>
        <p:spPr>
          <a:xfrm>
            <a:off x="678474" y="640828"/>
            <a:ext cx="6084847" cy="1323439"/>
          </a:xfrm>
          <a:prstGeom prst="rect">
            <a:avLst/>
          </a:prstGeom>
          <a:noFill/>
        </p:spPr>
        <p:txBody>
          <a:bodyPr wrap="square" rtlCol="0">
            <a:spAutoFit/>
          </a:bodyPr>
          <a:lstStyle/>
          <a:p>
            <a:pPr algn="ctr"/>
            <a:r>
              <a:rPr lang="en-US" sz="4000" dirty="0">
                <a:solidFill>
                  <a:srgbClr val="FFFF00"/>
                </a:solidFill>
              </a:rPr>
              <a:t>Secret Code:</a:t>
            </a:r>
            <a:br>
              <a:rPr lang="en-US" sz="4000" dirty="0">
                <a:solidFill>
                  <a:srgbClr val="FFFF00"/>
                </a:solidFill>
              </a:rPr>
            </a:br>
            <a:r>
              <a:rPr lang="en-US" sz="4000" dirty="0">
                <a:solidFill>
                  <a:srgbClr val="FFFF00"/>
                </a:solidFill>
              </a:rPr>
              <a:t>ADVENTURE</a:t>
            </a:r>
          </a:p>
        </p:txBody>
      </p:sp>
      <p:sp>
        <p:nvSpPr>
          <p:cNvPr id="7" name="TextBox 6">
            <a:extLst>
              <a:ext uri="{FF2B5EF4-FFF2-40B4-BE49-F238E27FC236}">
                <a16:creationId xmlns:a16="http://schemas.microsoft.com/office/drawing/2014/main" id="{4F9C86CB-5396-462E-A6C6-43085A2650E5}"/>
              </a:ext>
            </a:extLst>
          </p:cNvPr>
          <p:cNvSpPr txBox="1"/>
          <p:nvPr/>
        </p:nvSpPr>
        <p:spPr>
          <a:xfrm>
            <a:off x="493443" y="2339189"/>
            <a:ext cx="5227490" cy="2554545"/>
          </a:xfrm>
          <a:prstGeom prst="rect">
            <a:avLst/>
          </a:prstGeom>
          <a:noFill/>
        </p:spPr>
        <p:txBody>
          <a:bodyPr wrap="square" rtlCol="0">
            <a:spAutoFit/>
          </a:bodyPr>
          <a:lstStyle/>
          <a:p>
            <a:pPr algn="ctr"/>
            <a:r>
              <a:rPr lang="en-US" sz="4000" dirty="0">
                <a:solidFill>
                  <a:srgbClr val="FFFF00"/>
                </a:solidFill>
              </a:rPr>
              <a:t>Shout out in Chat: </a:t>
            </a:r>
            <a:r>
              <a:rPr lang="en-US" sz="4000" dirty="0">
                <a:solidFill>
                  <a:srgbClr val="FFFF00"/>
                </a:solidFill>
                <a:sym typeface="Wingdings" panose="05000000000000000000" pitchFamily="2" charset="2"/>
              </a:rPr>
              <a:t></a:t>
            </a:r>
            <a:endParaRPr lang="en-US" sz="4000" dirty="0">
              <a:solidFill>
                <a:srgbClr val="FFFF00"/>
              </a:solidFill>
            </a:endParaRPr>
          </a:p>
          <a:p>
            <a:pPr algn="ctr"/>
            <a:r>
              <a:rPr lang="en-US" sz="4000" dirty="0">
                <a:solidFill>
                  <a:srgbClr val="FFFF00"/>
                </a:solidFill>
              </a:rPr>
              <a:t>“The top 3 reasons why you think WE are here on earth…”</a:t>
            </a:r>
          </a:p>
        </p:txBody>
      </p:sp>
    </p:spTree>
    <p:extLst>
      <p:ext uri="{BB962C8B-B14F-4D97-AF65-F5344CB8AC3E}">
        <p14:creationId xmlns:p14="http://schemas.microsoft.com/office/powerpoint/2010/main" val="115995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739" y="-8221"/>
            <a:ext cx="6615704" cy="85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7911704" y="5394346"/>
              <a:ext cx="128880" cy="1031400"/>
            </p14:xfrm>
          </p:contentPart>
        </mc:Choice>
        <mc:Fallback xmlns="">
          <p:pic>
            <p:nvPicPr>
              <p:cNvPr id="3" name="Ink 2"/>
              <p:cNvPicPr/>
              <p:nvPr/>
            </p:nvPicPr>
            <p:blipFill>
              <a:blip r:embed="rId4"/>
              <a:stretch>
                <a:fillRect/>
              </a:stretch>
            </p:blipFill>
            <p:spPr>
              <a:xfrm>
                <a:off x="7839704" y="5250346"/>
                <a:ext cx="272520" cy="1319040"/>
              </a:xfrm>
              <a:prstGeom prst="rect">
                <a:avLst/>
              </a:prstGeom>
            </p:spPr>
          </p:pic>
        </mc:Fallback>
      </mc:AlternateContent>
      <p:sp>
        <p:nvSpPr>
          <p:cNvPr id="6" name="Date Placeholder 5">
            <a:extLst>
              <a:ext uri="{FF2B5EF4-FFF2-40B4-BE49-F238E27FC236}">
                <a16:creationId xmlns:a16="http://schemas.microsoft.com/office/drawing/2014/main" id="{163B64B0-573D-460C-92DA-B5C6BAD77EEC}"/>
              </a:ext>
            </a:extLst>
          </p:cNvPr>
          <p:cNvSpPr>
            <a:spLocks noGrp="1"/>
          </p:cNvSpPr>
          <p:nvPr>
            <p:ph type="dt" sz="half" idx="10"/>
          </p:nvPr>
        </p:nvSpPr>
        <p:spPr/>
        <p:txBody>
          <a:bodyPr/>
          <a:lstStyle/>
          <a:p>
            <a:fld id="{1F16183B-55E2-4A4D-A35F-166B006D8349}" type="datetime12">
              <a:rPr lang="en-US" smtClean="0"/>
              <a:t>11:11 AM</a:t>
            </a:fld>
            <a:endParaRPr lang="en-US" dirty="0"/>
          </a:p>
        </p:txBody>
      </p:sp>
      <p:sp>
        <p:nvSpPr>
          <p:cNvPr id="10" name="Slide Number Placeholder 9">
            <a:extLst>
              <a:ext uri="{FF2B5EF4-FFF2-40B4-BE49-F238E27FC236}">
                <a16:creationId xmlns:a16="http://schemas.microsoft.com/office/drawing/2014/main" id="{AC183E76-A3E8-4F82-AFF0-8D1C5F37672D}"/>
              </a:ext>
            </a:extLst>
          </p:cNvPr>
          <p:cNvSpPr>
            <a:spLocks noGrp="1"/>
          </p:cNvSpPr>
          <p:nvPr>
            <p:ph type="sldNum" sz="quarter" idx="12"/>
          </p:nvPr>
        </p:nvSpPr>
        <p:spPr/>
        <p:txBody>
          <a:bodyPr/>
          <a:lstStyle/>
          <a:p>
            <a:fld id="{D57F1E4F-1CFF-5643-939E-217C01CDF565}" type="slidenum">
              <a:rPr lang="en-US" smtClean="0"/>
              <a:pPr/>
              <a:t>73</a:t>
            </a:fld>
            <a:endParaRPr lang="en-US" dirty="0"/>
          </a:p>
        </p:txBody>
      </p:sp>
      <p:sp>
        <p:nvSpPr>
          <p:cNvPr id="8" name="TextBox 7">
            <a:extLst>
              <a:ext uri="{FF2B5EF4-FFF2-40B4-BE49-F238E27FC236}">
                <a16:creationId xmlns:a16="http://schemas.microsoft.com/office/drawing/2014/main" id="{E38DCBAC-56BF-43AF-8670-6FD41E4E440B}"/>
              </a:ext>
            </a:extLst>
          </p:cNvPr>
          <p:cNvSpPr txBox="1"/>
          <p:nvPr/>
        </p:nvSpPr>
        <p:spPr>
          <a:xfrm>
            <a:off x="133431" y="2552807"/>
            <a:ext cx="6084847" cy="2308324"/>
          </a:xfrm>
          <a:prstGeom prst="rect">
            <a:avLst/>
          </a:prstGeom>
          <a:noFill/>
        </p:spPr>
        <p:txBody>
          <a:bodyPr wrap="square" rtlCol="0">
            <a:spAutoFit/>
          </a:bodyPr>
          <a:lstStyle/>
          <a:p>
            <a:pPr algn="ctr"/>
            <a:r>
              <a:rPr lang="en-US" sz="3600" dirty="0">
                <a:solidFill>
                  <a:srgbClr val="92D050"/>
                </a:solidFill>
              </a:rPr>
              <a:t>“All answers are respected, now let’s look to see </a:t>
            </a:r>
            <a:r>
              <a:rPr lang="en-US" sz="3600" i="1" dirty="0">
                <a:solidFill>
                  <a:srgbClr val="92D050"/>
                </a:solidFill>
              </a:rPr>
              <a:t>‘what is,’ </a:t>
            </a:r>
            <a:r>
              <a:rPr lang="en-US" sz="3600" dirty="0">
                <a:solidFill>
                  <a:srgbClr val="92D050"/>
                </a:solidFill>
              </a:rPr>
              <a:t>in the most general sense, to make this less theoretical” </a:t>
            </a:r>
            <a:r>
              <a:rPr lang="en-US" sz="3600" dirty="0">
                <a:solidFill>
                  <a:srgbClr val="92D050"/>
                </a:solidFill>
                <a:sym typeface="Wingdings" panose="05000000000000000000" pitchFamily="2" charset="2"/>
              </a:rPr>
              <a:t></a:t>
            </a:r>
            <a:endParaRPr lang="en-US" sz="3600" dirty="0">
              <a:solidFill>
                <a:srgbClr val="92D050"/>
              </a:solidFill>
            </a:endParaRPr>
          </a:p>
        </p:txBody>
      </p:sp>
      <p:pic>
        <p:nvPicPr>
          <p:cNvPr id="9" name="Graphic 8" descr="Arrow: Slight curve">
            <a:extLst>
              <a:ext uri="{FF2B5EF4-FFF2-40B4-BE49-F238E27FC236}">
                <a16:creationId xmlns:a16="http://schemas.microsoft.com/office/drawing/2014/main" id="{220DD2CE-506C-45A9-8CB4-D8C820AD73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5649" y="4920540"/>
            <a:ext cx="914400" cy="914400"/>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C135FA32-C67A-43CD-85EB-381746D0AAE2}"/>
                  </a:ext>
                </a:extLst>
              </p14:cNvPr>
              <p14:cNvContentPartPr/>
              <p14:nvPr/>
            </p14:nvContentPartPr>
            <p14:xfrm>
              <a:off x="10265649" y="3257820"/>
              <a:ext cx="277560" cy="342360"/>
            </p14:xfrm>
          </p:contentPart>
        </mc:Choice>
        <mc:Fallback xmlns="">
          <p:pic>
            <p:nvPicPr>
              <p:cNvPr id="5" name="Ink 4">
                <a:extLst>
                  <a:ext uri="{FF2B5EF4-FFF2-40B4-BE49-F238E27FC236}">
                    <a16:creationId xmlns:a16="http://schemas.microsoft.com/office/drawing/2014/main" id="{C135FA32-C67A-43CD-85EB-381746D0AAE2}"/>
                  </a:ext>
                </a:extLst>
              </p:cNvPr>
              <p:cNvPicPr/>
              <p:nvPr/>
            </p:nvPicPr>
            <p:blipFill>
              <a:blip r:embed="rId8"/>
              <a:stretch>
                <a:fillRect/>
              </a:stretch>
            </p:blipFill>
            <p:spPr>
              <a:xfrm>
                <a:off x="10211649" y="3149820"/>
                <a:ext cx="38520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E2C14152-E01A-4390-8959-C04D708FB25A}"/>
                  </a:ext>
                </a:extLst>
              </p14:cNvPr>
              <p14:cNvContentPartPr/>
              <p14:nvPr/>
            </p14:nvContentPartPr>
            <p14:xfrm>
              <a:off x="9457590" y="3820175"/>
              <a:ext cx="170640" cy="28440"/>
            </p14:xfrm>
          </p:contentPart>
        </mc:Choice>
        <mc:Fallback xmlns="">
          <p:pic>
            <p:nvPicPr>
              <p:cNvPr id="12" name="Ink 11">
                <a:extLst>
                  <a:ext uri="{FF2B5EF4-FFF2-40B4-BE49-F238E27FC236}">
                    <a16:creationId xmlns:a16="http://schemas.microsoft.com/office/drawing/2014/main" id="{E2C14152-E01A-4390-8959-C04D708FB25A}"/>
                  </a:ext>
                </a:extLst>
              </p:cNvPr>
              <p:cNvPicPr/>
              <p:nvPr/>
            </p:nvPicPr>
            <p:blipFill>
              <a:blip r:embed="rId10"/>
              <a:stretch>
                <a:fillRect/>
              </a:stretch>
            </p:blipFill>
            <p:spPr>
              <a:xfrm>
                <a:off x="9421590" y="3748175"/>
                <a:ext cx="2422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C94408FC-C069-4F4F-A505-3858148C11E6}"/>
                  </a:ext>
                </a:extLst>
              </p14:cNvPr>
              <p14:cNvContentPartPr/>
              <p14:nvPr/>
            </p14:nvContentPartPr>
            <p14:xfrm>
              <a:off x="6931604" y="566975"/>
              <a:ext cx="653400" cy="10800"/>
            </p14:xfrm>
          </p:contentPart>
        </mc:Choice>
        <mc:Fallback xmlns="">
          <p:pic>
            <p:nvPicPr>
              <p:cNvPr id="13" name="Ink 12">
                <a:extLst>
                  <a:ext uri="{FF2B5EF4-FFF2-40B4-BE49-F238E27FC236}">
                    <a16:creationId xmlns:a16="http://schemas.microsoft.com/office/drawing/2014/main" id="{C94408FC-C069-4F4F-A505-3858148C11E6}"/>
                  </a:ext>
                </a:extLst>
              </p:cNvPr>
              <p:cNvPicPr/>
              <p:nvPr/>
            </p:nvPicPr>
            <p:blipFill>
              <a:blip r:embed="rId12"/>
              <a:stretch>
                <a:fillRect/>
              </a:stretch>
            </p:blipFill>
            <p:spPr>
              <a:xfrm>
                <a:off x="6895604" y="495335"/>
                <a:ext cx="7250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4AE27F81-E074-4959-A937-8B9615F17C62}"/>
                  </a:ext>
                </a:extLst>
              </p14:cNvPr>
              <p14:cNvContentPartPr/>
              <p14:nvPr/>
            </p14:nvContentPartPr>
            <p14:xfrm>
              <a:off x="7258304" y="577775"/>
              <a:ext cx="653400" cy="10800"/>
            </p14:xfrm>
          </p:contentPart>
        </mc:Choice>
        <mc:Fallback xmlns="">
          <p:pic>
            <p:nvPicPr>
              <p:cNvPr id="14" name="Ink 13">
                <a:extLst>
                  <a:ext uri="{FF2B5EF4-FFF2-40B4-BE49-F238E27FC236}">
                    <a16:creationId xmlns:a16="http://schemas.microsoft.com/office/drawing/2014/main" id="{4AE27F81-E074-4959-A937-8B9615F17C62}"/>
                  </a:ext>
                </a:extLst>
              </p:cNvPr>
              <p:cNvPicPr/>
              <p:nvPr/>
            </p:nvPicPr>
            <p:blipFill>
              <a:blip r:embed="rId12"/>
              <a:stretch>
                <a:fillRect/>
              </a:stretch>
            </p:blipFill>
            <p:spPr>
              <a:xfrm>
                <a:off x="7222304" y="506135"/>
                <a:ext cx="725040" cy="154440"/>
              </a:xfrm>
              <a:prstGeom prst="rect">
                <a:avLst/>
              </a:prstGeom>
            </p:spPr>
          </p:pic>
        </mc:Fallback>
      </mc:AlternateContent>
    </p:spTree>
    <p:extLst>
      <p:ext uri="{BB962C8B-B14F-4D97-AF65-F5344CB8AC3E}">
        <p14:creationId xmlns:p14="http://schemas.microsoft.com/office/powerpoint/2010/main" val="1222639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0" y="-3629"/>
            <a:ext cx="5283200" cy="685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a:extLst>
              <a:ext uri="{FF2B5EF4-FFF2-40B4-BE49-F238E27FC236}">
                <a16:creationId xmlns:a16="http://schemas.microsoft.com/office/drawing/2014/main" id="{18ADC85E-D4F1-4AA5-8596-05C1D1FB3A94}"/>
              </a:ext>
            </a:extLst>
          </p:cNvPr>
          <p:cNvSpPr>
            <a:spLocks noGrp="1"/>
          </p:cNvSpPr>
          <p:nvPr>
            <p:ph type="dt" sz="half" idx="10"/>
          </p:nvPr>
        </p:nvSpPr>
        <p:spPr/>
        <p:txBody>
          <a:bodyPr/>
          <a:lstStyle/>
          <a:p>
            <a:fld id="{22FB517D-A64C-4578-BC31-DEDF5D28A01F}" type="datetime12">
              <a:rPr lang="en-US" smtClean="0"/>
              <a:t>11:11 AM</a:t>
            </a:fld>
            <a:endParaRPr lang="en-US" dirty="0"/>
          </a:p>
        </p:txBody>
      </p:sp>
      <p:sp>
        <p:nvSpPr>
          <p:cNvPr id="10" name="Slide Number Placeholder 9">
            <a:extLst>
              <a:ext uri="{FF2B5EF4-FFF2-40B4-BE49-F238E27FC236}">
                <a16:creationId xmlns:a16="http://schemas.microsoft.com/office/drawing/2014/main" id="{C26AC648-C425-47F8-8B74-0FEBB9030F55}"/>
              </a:ext>
            </a:extLst>
          </p:cNvPr>
          <p:cNvSpPr>
            <a:spLocks noGrp="1"/>
          </p:cNvSpPr>
          <p:nvPr>
            <p:ph type="sldNum" sz="quarter" idx="12"/>
          </p:nvPr>
        </p:nvSpPr>
        <p:spPr/>
        <p:txBody>
          <a:bodyPr/>
          <a:lstStyle/>
          <a:p>
            <a:fld id="{D57F1E4F-1CFF-5643-939E-217C01CDF565}" type="slidenum">
              <a:rPr lang="en-US" smtClean="0"/>
              <a:pPr/>
              <a:t>74</a:t>
            </a:fld>
            <a:endParaRPr lang="en-US" dirty="0"/>
          </a:p>
        </p:txBody>
      </p:sp>
      <p:sp>
        <p:nvSpPr>
          <p:cNvPr id="7" name="Arrow: Curved Left 6">
            <a:extLst>
              <a:ext uri="{FF2B5EF4-FFF2-40B4-BE49-F238E27FC236}">
                <a16:creationId xmlns:a16="http://schemas.microsoft.com/office/drawing/2014/main" id="{50ACE620-67D6-4EEB-9473-5772949D9429}"/>
              </a:ext>
            </a:extLst>
          </p:cNvPr>
          <p:cNvSpPr/>
          <p:nvPr/>
        </p:nvSpPr>
        <p:spPr>
          <a:xfrm rot="12804263">
            <a:off x="8259486" y="779438"/>
            <a:ext cx="566057" cy="179080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Left 7">
            <a:extLst>
              <a:ext uri="{FF2B5EF4-FFF2-40B4-BE49-F238E27FC236}">
                <a16:creationId xmlns:a16="http://schemas.microsoft.com/office/drawing/2014/main" id="{8EEE13F4-34F8-4DCE-B4B7-440253DA36A6}"/>
              </a:ext>
            </a:extLst>
          </p:cNvPr>
          <p:cNvSpPr/>
          <p:nvPr/>
        </p:nvSpPr>
        <p:spPr>
          <a:xfrm>
            <a:off x="9279005" y="1656549"/>
            <a:ext cx="402418" cy="11079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4727755-1E61-4214-9A03-BA936AE86101}"/>
              </a:ext>
            </a:extLst>
          </p:cNvPr>
          <p:cNvSpPr txBox="1"/>
          <p:nvPr/>
        </p:nvSpPr>
        <p:spPr>
          <a:xfrm>
            <a:off x="-26696" y="2017335"/>
            <a:ext cx="6084847" cy="4647426"/>
          </a:xfrm>
          <a:prstGeom prst="rect">
            <a:avLst/>
          </a:prstGeom>
          <a:noFill/>
        </p:spPr>
        <p:txBody>
          <a:bodyPr wrap="square" rtlCol="0">
            <a:spAutoFit/>
          </a:bodyPr>
          <a:lstStyle/>
          <a:p>
            <a:pPr algn="ctr"/>
            <a:r>
              <a:rPr lang="en-US" sz="4000" dirty="0">
                <a:solidFill>
                  <a:srgbClr val="92D050"/>
                </a:solidFill>
              </a:rPr>
              <a:t>Simplified </a:t>
            </a:r>
            <a:r>
              <a:rPr lang="en-US" sz="4000" dirty="0">
                <a:solidFill>
                  <a:srgbClr val="92D050"/>
                </a:solidFill>
                <a:sym typeface="Wingdings" panose="05000000000000000000" pitchFamily="2" charset="2"/>
              </a:rPr>
              <a:t></a:t>
            </a:r>
          </a:p>
          <a:p>
            <a:pPr algn="ctr"/>
            <a:endParaRPr lang="en-US" sz="4000" dirty="0">
              <a:solidFill>
                <a:srgbClr val="92D050"/>
              </a:solidFill>
              <a:sym typeface="Wingdings" panose="05000000000000000000" pitchFamily="2" charset="2"/>
            </a:endParaRPr>
          </a:p>
          <a:p>
            <a:pPr algn="ctr"/>
            <a:r>
              <a:rPr lang="en-US" sz="3600" i="1" dirty="0">
                <a:solidFill>
                  <a:srgbClr val="92D050"/>
                </a:solidFill>
                <a:sym typeface="Wingdings" panose="05000000000000000000" pitchFamily="2" charset="2"/>
              </a:rPr>
              <a:t>Adventure leads to Learning… Learning leads to Adventure… </a:t>
            </a:r>
            <a:endParaRPr lang="en-US" sz="3600" i="1" dirty="0">
              <a:solidFill>
                <a:srgbClr val="92D050"/>
              </a:solidFill>
            </a:endParaRPr>
          </a:p>
          <a:p>
            <a:pPr algn="ctr"/>
            <a:r>
              <a:rPr lang="en-US" sz="3600" i="1" dirty="0">
                <a:solidFill>
                  <a:srgbClr val="92D050"/>
                </a:solidFill>
                <a:sym typeface="Wingdings" panose="05000000000000000000" pitchFamily="2" charset="2"/>
              </a:rPr>
              <a:t>Adventure leads to Learning…</a:t>
            </a:r>
          </a:p>
          <a:p>
            <a:pPr algn="ctr"/>
            <a:r>
              <a:rPr lang="en-US" sz="3600" i="1" dirty="0">
                <a:solidFill>
                  <a:srgbClr val="92D050"/>
                </a:solidFill>
                <a:sym typeface="Wingdings" panose="05000000000000000000" pitchFamily="2" charset="2"/>
              </a:rPr>
              <a:t>In short… </a:t>
            </a:r>
            <a:br>
              <a:rPr lang="en-US" sz="3600" i="1" dirty="0">
                <a:solidFill>
                  <a:srgbClr val="92D050"/>
                </a:solidFill>
                <a:sym typeface="Wingdings" panose="05000000000000000000" pitchFamily="2" charset="2"/>
              </a:rPr>
            </a:br>
            <a:r>
              <a:rPr lang="en-US" sz="3600" i="1" dirty="0">
                <a:solidFill>
                  <a:srgbClr val="92D050"/>
                </a:solidFill>
                <a:sym typeface="Wingdings" panose="05000000000000000000" pitchFamily="2" charset="2"/>
              </a:rPr>
              <a:t>We are here to LIVE our lives! </a:t>
            </a:r>
            <a:endParaRPr lang="en-US" sz="3600" i="1" dirty="0">
              <a:solidFill>
                <a:srgbClr val="92D050"/>
              </a:solidFill>
            </a:endParaRPr>
          </a:p>
          <a:p>
            <a:pPr algn="ctr"/>
            <a:endParaRPr lang="en-US" sz="3600" i="1" dirty="0">
              <a:solidFill>
                <a:srgbClr val="92D050"/>
              </a:solidFill>
            </a:endParaRPr>
          </a:p>
        </p:txBody>
      </p:sp>
      <p:pic>
        <p:nvPicPr>
          <p:cNvPr id="16" name="Graphic 15" descr="Arrow: Slight curve">
            <a:extLst>
              <a:ext uri="{FF2B5EF4-FFF2-40B4-BE49-F238E27FC236}">
                <a16:creationId xmlns:a16="http://schemas.microsoft.com/office/drawing/2014/main" id="{B04D040C-294A-427F-B1BE-D562C3E98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7070" y="4298240"/>
            <a:ext cx="914400" cy="914400"/>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D93CABE-9A28-4A81-BBBB-6D3F18BB0DEF}"/>
                  </a:ext>
                </a:extLst>
              </p14:cNvPr>
              <p14:cNvContentPartPr/>
              <p14:nvPr/>
            </p14:nvContentPartPr>
            <p14:xfrm>
              <a:off x="8857830" y="2017335"/>
              <a:ext cx="267840" cy="76320"/>
            </p14:xfrm>
          </p:contentPart>
        </mc:Choice>
        <mc:Fallback xmlns="">
          <p:pic>
            <p:nvPicPr>
              <p:cNvPr id="4" name="Ink 3">
                <a:extLst>
                  <a:ext uri="{FF2B5EF4-FFF2-40B4-BE49-F238E27FC236}">
                    <a16:creationId xmlns:a16="http://schemas.microsoft.com/office/drawing/2014/main" id="{3D93CABE-9A28-4A81-BBBB-6D3F18BB0DEF}"/>
                  </a:ext>
                </a:extLst>
              </p:cNvPr>
              <p:cNvPicPr/>
              <p:nvPr/>
            </p:nvPicPr>
            <p:blipFill>
              <a:blip r:embed="rId14"/>
              <a:stretch>
                <a:fillRect/>
              </a:stretch>
            </p:blipFill>
            <p:spPr>
              <a:xfrm>
                <a:off x="8821830" y="1945335"/>
                <a:ext cx="33948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B156D660-0A02-4420-87F5-47243EA93835}"/>
                  </a:ext>
                </a:extLst>
              </p14:cNvPr>
              <p14:cNvContentPartPr/>
              <p14:nvPr/>
            </p14:nvContentPartPr>
            <p14:xfrm>
              <a:off x="8676750" y="2077095"/>
              <a:ext cx="228960" cy="332640"/>
            </p14:xfrm>
          </p:contentPart>
        </mc:Choice>
        <mc:Fallback xmlns="">
          <p:pic>
            <p:nvPicPr>
              <p:cNvPr id="5" name="Ink 4">
                <a:extLst>
                  <a:ext uri="{FF2B5EF4-FFF2-40B4-BE49-F238E27FC236}">
                    <a16:creationId xmlns:a16="http://schemas.microsoft.com/office/drawing/2014/main" id="{B156D660-0A02-4420-87F5-47243EA93835}"/>
                  </a:ext>
                </a:extLst>
              </p:cNvPr>
              <p:cNvPicPr/>
              <p:nvPr/>
            </p:nvPicPr>
            <p:blipFill>
              <a:blip r:embed="rId16"/>
              <a:stretch>
                <a:fillRect/>
              </a:stretch>
            </p:blipFill>
            <p:spPr>
              <a:xfrm>
                <a:off x="8641110" y="2005095"/>
                <a:ext cx="30060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7206501B-3919-404F-B6E7-B15F1B19952E}"/>
                  </a:ext>
                </a:extLst>
              </p14:cNvPr>
              <p14:cNvContentPartPr/>
              <p14:nvPr/>
            </p14:nvContentPartPr>
            <p14:xfrm>
              <a:off x="9191190" y="1885575"/>
              <a:ext cx="162720" cy="294120"/>
            </p14:xfrm>
          </p:contentPart>
        </mc:Choice>
        <mc:Fallback xmlns="">
          <p:pic>
            <p:nvPicPr>
              <p:cNvPr id="11" name="Ink 10">
                <a:extLst>
                  <a:ext uri="{FF2B5EF4-FFF2-40B4-BE49-F238E27FC236}">
                    <a16:creationId xmlns:a16="http://schemas.microsoft.com/office/drawing/2014/main" id="{7206501B-3919-404F-B6E7-B15F1B19952E}"/>
                  </a:ext>
                </a:extLst>
              </p:cNvPr>
              <p:cNvPicPr/>
              <p:nvPr/>
            </p:nvPicPr>
            <p:blipFill>
              <a:blip r:embed="rId18"/>
              <a:stretch>
                <a:fillRect/>
              </a:stretch>
            </p:blipFill>
            <p:spPr>
              <a:xfrm>
                <a:off x="9155190" y="1813935"/>
                <a:ext cx="23436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6545848E-5A8F-41E1-9E5F-C4472FBB6EEE}"/>
                  </a:ext>
                </a:extLst>
              </p14:cNvPr>
              <p14:cNvContentPartPr/>
              <p14:nvPr/>
            </p14:nvContentPartPr>
            <p14:xfrm>
              <a:off x="8429790" y="2396055"/>
              <a:ext cx="428400" cy="262440"/>
            </p14:xfrm>
          </p:contentPart>
        </mc:Choice>
        <mc:Fallback xmlns="">
          <p:pic>
            <p:nvPicPr>
              <p:cNvPr id="12" name="Ink 11">
                <a:extLst>
                  <a:ext uri="{FF2B5EF4-FFF2-40B4-BE49-F238E27FC236}">
                    <a16:creationId xmlns:a16="http://schemas.microsoft.com/office/drawing/2014/main" id="{6545848E-5A8F-41E1-9E5F-C4472FBB6EEE}"/>
                  </a:ext>
                </a:extLst>
              </p:cNvPr>
              <p:cNvPicPr/>
              <p:nvPr/>
            </p:nvPicPr>
            <p:blipFill>
              <a:blip r:embed="rId20"/>
              <a:stretch>
                <a:fillRect/>
              </a:stretch>
            </p:blipFill>
            <p:spPr>
              <a:xfrm>
                <a:off x="8393790" y="2324055"/>
                <a:ext cx="500040" cy="406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49D76066-8BC8-4551-B70D-039EE9574A40}"/>
                  </a:ext>
                </a:extLst>
              </p14:cNvPr>
              <p14:cNvContentPartPr/>
              <p14:nvPr/>
            </p14:nvContentPartPr>
            <p14:xfrm>
              <a:off x="8505030" y="1389495"/>
              <a:ext cx="475560" cy="249480"/>
            </p14:xfrm>
          </p:contentPart>
        </mc:Choice>
        <mc:Fallback xmlns="">
          <p:pic>
            <p:nvPicPr>
              <p:cNvPr id="13" name="Ink 12">
                <a:extLst>
                  <a:ext uri="{FF2B5EF4-FFF2-40B4-BE49-F238E27FC236}">
                    <a16:creationId xmlns:a16="http://schemas.microsoft.com/office/drawing/2014/main" id="{49D76066-8BC8-4551-B70D-039EE9574A40}"/>
                  </a:ext>
                </a:extLst>
              </p:cNvPr>
              <p:cNvPicPr/>
              <p:nvPr/>
            </p:nvPicPr>
            <p:blipFill>
              <a:blip r:embed="rId22"/>
              <a:stretch>
                <a:fillRect/>
              </a:stretch>
            </p:blipFill>
            <p:spPr>
              <a:xfrm>
                <a:off x="8469030" y="1317495"/>
                <a:ext cx="547200" cy="393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B1D0D459-D9E2-4A1F-9571-95B15EC99DD1}"/>
                  </a:ext>
                </a:extLst>
              </p14:cNvPr>
              <p14:cNvContentPartPr/>
              <p14:nvPr/>
            </p14:nvContentPartPr>
            <p14:xfrm>
              <a:off x="9772230" y="1847415"/>
              <a:ext cx="105840" cy="663840"/>
            </p14:xfrm>
          </p:contentPart>
        </mc:Choice>
        <mc:Fallback xmlns="">
          <p:pic>
            <p:nvPicPr>
              <p:cNvPr id="14" name="Ink 13">
                <a:extLst>
                  <a:ext uri="{FF2B5EF4-FFF2-40B4-BE49-F238E27FC236}">
                    <a16:creationId xmlns:a16="http://schemas.microsoft.com/office/drawing/2014/main" id="{B1D0D459-D9E2-4A1F-9571-95B15EC99DD1}"/>
                  </a:ext>
                </a:extLst>
              </p:cNvPr>
              <p:cNvPicPr/>
              <p:nvPr/>
            </p:nvPicPr>
            <p:blipFill>
              <a:blip r:embed="rId24"/>
              <a:stretch>
                <a:fillRect/>
              </a:stretch>
            </p:blipFill>
            <p:spPr>
              <a:xfrm>
                <a:off x="9736230" y="1775775"/>
                <a:ext cx="177480" cy="807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501E7BA0-2B64-4CF4-80FC-1F50036187CD}"/>
                  </a:ext>
                </a:extLst>
              </p14:cNvPr>
              <p14:cNvContentPartPr/>
              <p14:nvPr/>
            </p14:nvContentPartPr>
            <p14:xfrm>
              <a:off x="8021910" y="2502615"/>
              <a:ext cx="855000" cy="592920"/>
            </p14:xfrm>
          </p:contentPart>
        </mc:Choice>
        <mc:Fallback xmlns="">
          <p:pic>
            <p:nvPicPr>
              <p:cNvPr id="18" name="Ink 17">
                <a:extLst>
                  <a:ext uri="{FF2B5EF4-FFF2-40B4-BE49-F238E27FC236}">
                    <a16:creationId xmlns:a16="http://schemas.microsoft.com/office/drawing/2014/main" id="{501E7BA0-2B64-4CF4-80FC-1F50036187CD}"/>
                  </a:ext>
                </a:extLst>
              </p:cNvPr>
              <p:cNvPicPr/>
              <p:nvPr/>
            </p:nvPicPr>
            <p:blipFill>
              <a:blip r:embed="rId26"/>
              <a:stretch>
                <a:fillRect/>
              </a:stretch>
            </p:blipFill>
            <p:spPr>
              <a:xfrm>
                <a:off x="7986270" y="2430975"/>
                <a:ext cx="926640" cy="736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E9FF7B21-FFE0-4C52-B7DA-2BF311134A68}"/>
                  </a:ext>
                </a:extLst>
              </p14:cNvPr>
              <p14:cNvContentPartPr/>
              <p14:nvPr/>
            </p14:nvContentPartPr>
            <p14:xfrm>
              <a:off x="8375430" y="863895"/>
              <a:ext cx="1350720" cy="263880"/>
            </p14:xfrm>
          </p:contentPart>
        </mc:Choice>
        <mc:Fallback xmlns="">
          <p:pic>
            <p:nvPicPr>
              <p:cNvPr id="19" name="Ink 18">
                <a:extLst>
                  <a:ext uri="{FF2B5EF4-FFF2-40B4-BE49-F238E27FC236}">
                    <a16:creationId xmlns:a16="http://schemas.microsoft.com/office/drawing/2014/main" id="{E9FF7B21-FFE0-4C52-B7DA-2BF311134A68}"/>
                  </a:ext>
                </a:extLst>
              </p:cNvPr>
              <p:cNvPicPr/>
              <p:nvPr/>
            </p:nvPicPr>
            <p:blipFill>
              <a:blip r:embed="rId28"/>
              <a:stretch>
                <a:fillRect/>
              </a:stretch>
            </p:blipFill>
            <p:spPr>
              <a:xfrm>
                <a:off x="8339790" y="792255"/>
                <a:ext cx="142236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8B7C1AE1-C7E1-4B9E-81F0-7C8FBBCAA259}"/>
                  </a:ext>
                </a:extLst>
              </p14:cNvPr>
              <p14:cNvContentPartPr/>
              <p14:nvPr/>
            </p14:nvContentPartPr>
            <p14:xfrm>
              <a:off x="7865591" y="3479875"/>
              <a:ext cx="2399040" cy="105480"/>
            </p14:xfrm>
          </p:contentPart>
        </mc:Choice>
        <mc:Fallback xmlns="">
          <p:pic>
            <p:nvPicPr>
              <p:cNvPr id="20" name="Ink 19">
                <a:extLst>
                  <a:ext uri="{FF2B5EF4-FFF2-40B4-BE49-F238E27FC236}">
                    <a16:creationId xmlns:a16="http://schemas.microsoft.com/office/drawing/2014/main" id="{8B7C1AE1-C7E1-4B9E-81F0-7C8FBBCAA259}"/>
                  </a:ext>
                </a:extLst>
              </p:cNvPr>
              <p:cNvPicPr/>
              <p:nvPr/>
            </p:nvPicPr>
            <p:blipFill>
              <a:blip r:embed="rId30"/>
              <a:stretch>
                <a:fillRect/>
              </a:stretch>
            </p:blipFill>
            <p:spPr>
              <a:xfrm>
                <a:off x="7775951" y="3300235"/>
                <a:ext cx="2578680" cy="465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AAD1BF88-956B-4318-A4C5-4937BD371B68}"/>
                  </a:ext>
                </a:extLst>
              </p14:cNvPr>
              <p14:cNvContentPartPr/>
              <p14:nvPr/>
            </p14:nvContentPartPr>
            <p14:xfrm>
              <a:off x="8603231" y="3730075"/>
              <a:ext cx="823320" cy="31680"/>
            </p14:xfrm>
          </p:contentPart>
        </mc:Choice>
        <mc:Fallback xmlns="">
          <p:pic>
            <p:nvPicPr>
              <p:cNvPr id="21" name="Ink 20">
                <a:extLst>
                  <a:ext uri="{FF2B5EF4-FFF2-40B4-BE49-F238E27FC236}">
                    <a16:creationId xmlns:a16="http://schemas.microsoft.com/office/drawing/2014/main" id="{AAD1BF88-956B-4318-A4C5-4937BD371B68}"/>
                  </a:ext>
                </a:extLst>
              </p:cNvPr>
              <p:cNvPicPr/>
              <p:nvPr/>
            </p:nvPicPr>
            <p:blipFill>
              <a:blip r:embed="rId32"/>
              <a:stretch>
                <a:fillRect/>
              </a:stretch>
            </p:blipFill>
            <p:spPr>
              <a:xfrm>
                <a:off x="8513231" y="3550435"/>
                <a:ext cx="100296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 name="Ink 21">
                <a:extLst>
                  <a:ext uri="{FF2B5EF4-FFF2-40B4-BE49-F238E27FC236}">
                    <a16:creationId xmlns:a16="http://schemas.microsoft.com/office/drawing/2014/main" id="{B52A8120-935A-493B-B597-A69513785D1D}"/>
                  </a:ext>
                </a:extLst>
              </p14:cNvPr>
              <p14:cNvContentPartPr/>
              <p14:nvPr/>
            </p14:nvContentPartPr>
            <p14:xfrm>
              <a:off x="8499551" y="4332715"/>
              <a:ext cx="897840" cy="22680"/>
            </p14:xfrm>
          </p:contentPart>
        </mc:Choice>
        <mc:Fallback xmlns="">
          <p:pic>
            <p:nvPicPr>
              <p:cNvPr id="22" name="Ink 21">
                <a:extLst>
                  <a:ext uri="{FF2B5EF4-FFF2-40B4-BE49-F238E27FC236}">
                    <a16:creationId xmlns:a16="http://schemas.microsoft.com/office/drawing/2014/main" id="{B52A8120-935A-493B-B597-A69513785D1D}"/>
                  </a:ext>
                </a:extLst>
              </p:cNvPr>
              <p:cNvPicPr/>
              <p:nvPr/>
            </p:nvPicPr>
            <p:blipFill>
              <a:blip r:embed="rId34"/>
              <a:stretch>
                <a:fillRect/>
              </a:stretch>
            </p:blipFill>
            <p:spPr>
              <a:xfrm>
                <a:off x="8409551" y="4152715"/>
                <a:ext cx="107748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a:extLst>
                  <a:ext uri="{FF2B5EF4-FFF2-40B4-BE49-F238E27FC236}">
                    <a16:creationId xmlns:a16="http://schemas.microsoft.com/office/drawing/2014/main" id="{B2430ECF-0A85-44EB-9013-BBA35C031758}"/>
                  </a:ext>
                </a:extLst>
              </p14:cNvPr>
              <p14:cNvContentPartPr/>
              <p14:nvPr/>
            </p14:nvContentPartPr>
            <p14:xfrm>
              <a:off x="7976471" y="4435315"/>
              <a:ext cx="2106720" cy="149760"/>
            </p14:xfrm>
          </p:contentPart>
        </mc:Choice>
        <mc:Fallback xmlns="">
          <p:pic>
            <p:nvPicPr>
              <p:cNvPr id="23" name="Ink 22">
                <a:extLst>
                  <a:ext uri="{FF2B5EF4-FFF2-40B4-BE49-F238E27FC236}">
                    <a16:creationId xmlns:a16="http://schemas.microsoft.com/office/drawing/2014/main" id="{B2430ECF-0A85-44EB-9013-BBA35C031758}"/>
                  </a:ext>
                </a:extLst>
              </p:cNvPr>
              <p:cNvPicPr/>
              <p:nvPr/>
            </p:nvPicPr>
            <p:blipFill>
              <a:blip r:embed="rId36"/>
              <a:stretch>
                <a:fillRect/>
              </a:stretch>
            </p:blipFill>
            <p:spPr>
              <a:xfrm>
                <a:off x="7886471" y="4255315"/>
                <a:ext cx="2286360" cy="509400"/>
              </a:xfrm>
              <a:prstGeom prst="rect">
                <a:avLst/>
              </a:prstGeom>
            </p:spPr>
          </p:pic>
        </mc:Fallback>
      </mc:AlternateContent>
      <p:pic>
        <p:nvPicPr>
          <p:cNvPr id="25" name="Graphic 24" descr="Arrow: Slight curve">
            <a:extLst>
              <a:ext uri="{FF2B5EF4-FFF2-40B4-BE49-F238E27FC236}">
                <a16:creationId xmlns:a16="http://schemas.microsoft.com/office/drawing/2014/main" id="{563E42FF-6E8F-4AC6-B887-EA198EFFDA3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823405" y="5904017"/>
            <a:ext cx="521729" cy="521729"/>
          </a:xfrm>
          <a:prstGeom prst="rect">
            <a:avLst/>
          </a:prstGeom>
        </p:spPr>
      </p:pic>
    </p:spTree>
    <p:extLst>
      <p:ext uri="{BB962C8B-B14F-4D97-AF65-F5344CB8AC3E}">
        <p14:creationId xmlns:p14="http://schemas.microsoft.com/office/powerpoint/2010/main" val="1770018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070" y="-153221"/>
            <a:ext cx="6893776" cy="901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ate Placeholder 13">
            <a:extLst>
              <a:ext uri="{FF2B5EF4-FFF2-40B4-BE49-F238E27FC236}">
                <a16:creationId xmlns:a16="http://schemas.microsoft.com/office/drawing/2014/main" id="{3A0A6FA5-6EA8-41E9-A030-1EA4BBF4AFFA}"/>
              </a:ext>
            </a:extLst>
          </p:cNvPr>
          <p:cNvSpPr>
            <a:spLocks noGrp="1"/>
          </p:cNvSpPr>
          <p:nvPr>
            <p:ph type="dt" sz="half" idx="10"/>
          </p:nvPr>
        </p:nvSpPr>
        <p:spPr/>
        <p:txBody>
          <a:bodyPr/>
          <a:lstStyle/>
          <a:p>
            <a:fld id="{5F9FF40E-D80C-423F-AF4C-326123787629}" type="datetime12">
              <a:rPr lang="en-US" smtClean="0"/>
              <a:t>11:11 AM</a:t>
            </a:fld>
            <a:endParaRPr lang="en-US" dirty="0"/>
          </a:p>
        </p:txBody>
      </p:sp>
      <p:sp>
        <p:nvSpPr>
          <p:cNvPr id="18" name="Slide Number Placeholder 17">
            <a:extLst>
              <a:ext uri="{FF2B5EF4-FFF2-40B4-BE49-F238E27FC236}">
                <a16:creationId xmlns:a16="http://schemas.microsoft.com/office/drawing/2014/main" id="{D0751F30-D537-40B7-89E6-C7E73F2938E3}"/>
              </a:ext>
            </a:extLst>
          </p:cNvPr>
          <p:cNvSpPr>
            <a:spLocks noGrp="1"/>
          </p:cNvSpPr>
          <p:nvPr>
            <p:ph type="sldNum" sz="quarter" idx="12"/>
          </p:nvPr>
        </p:nvSpPr>
        <p:spPr/>
        <p:txBody>
          <a:bodyPr/>
          <a:lstStyle/>
          <a:p>
            <a:fld id="{D57F1E4F-1CFF-5643-939E-217C01CDF565}" type="slidenum">
              <a:rPr lang="en-US" smtClean="0"/>
              <a:pPr/>
              <a:t>75</a:t>
            </a:fld>
            <a:endParaRPr lang="en-US" dirty="0"/>
          </a:p>
        </p:txBody>
      </p:sp>
      <p:sp>
        <p:nvSpPr>
          <p:cNvPr id="15" name="TextBox 14">
            <a:extLst>
              <a:ext uri="{FF2B5EF4-FFF2-40B4-BE49-F238E27FC236}">
                <a16:creationId xmlns:a16="http://schemas.microsoft.com/office/drawing/2014/main" id="{4B2781EB-5D32-4940-B17C-DCDF4167D1E0}"/>
              </a:ext>
            </a:extLst>
          </p:cNvPr>
          <p:cNvSpPr txBox="1"/>
          <p:nvPr/>
        </p:nvSpPr>
        <p:spPr>
          <a:xfrm>
            <a:off x="255705" y="1717513"/>
            <a:ext cx="5625056" cy="2554545"/>
          </a:xfrm>
          <a:prstGeom prst="rect">
            <a:avLst/>
          </a:prstGeom>
          <a:noFill/>
        </p:spPr>
        <p:txBody>
          <a:bodyPr wrap="square" rtlCol="0">
            <a:spAutoFit/>
          </a:bodyPr>
          <a:lstStyle/>
          <a:p>
            <a:pPr algn="ctr"/>
            <a:r>
              <a:rPr lang="en-US" sz="3200" dirty="0">
                <a:solidFill>
                  <a:srgbClr val="FFFF00"/>
                </a:solidFill>
              </a:rPr>
              <a:t>“How about YOU,</a:t>
            </a:r>
            <a:br>
              <a:rPr lang="en-US" sz="3200" dirty="0">
                <a:solidFill>
                  <a:srgbClr val="FFFF00"/>
                </a:solidFill>
              </a:rPr>
            </a:br>
            <a:r>
              <a:rPr lang="en-US" sz="3200" dirty="0">
                <a:solidFill>
                  <a:srgbClr val="FFFF00"/>
                </a:solidFill>
              </a:rPr>
              <a:t>WHY do you think you’re here? What do you most LOVE? And, what seems to be the main lesson(s) of your life right now?”</a:t>
            </a:r>
          </a:p>
        </p:txBody>
      </p:sp>
      <p:sp>
        <p:nvSpPr>
          <p:cNvPr id="19" name="Arrow: Right 18">
            <a:extLst>
              <a:ext uri="{FF2B5EF4-FFF2-40B4-BE49-F238E27FC236}">
                <a16:creationId xmlns:a16="http://schemas.microsoft.com/office/drawing/2014/main" id="{FD7A6C85-FA2E-415F-89DA-AE1B6F70BA3B}"/>
              </a:ext>
            </a:extLst>
          </p:cNvPr>
          <p:cNvSpPr/>
          <p:nvPr/>
        </p:nvSpPr>
        <p:spPr>
          <a:xfrm rot="8930496">
            <a:off x="11438507" y="2457440"/>
            <a:ext cx="653323"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1" name="Slide Number Placeholder 17">
            <a:extLst>
              <a:ext uri="{FF2B5EF4-FFF2-40B4-BE49-F238E27FC236}">
                <a16:creationId xmlns:a16="http://schemas.microsoft.com/office/drawing/2014/main" id="{01E1386A-AA5E-48E1-9ED1-10CC6FE8D87B}"/>
              </a:ext>
            </a:extLst>
          </p:cNvPr>
          <p:cNvSpPr txBox="1">
            <a:spLocks/>
          </p:cNvSpPr>
          <p:nvPr/>
        </p:nvSpPr>
        <p:spPr>
          <a:xfrm>
            <a:off x="-10435678" y="1596542"/>
            <a:ext cx="930728" cy="377825"/>
          </a:xfrm>
          <a:prstGeom prst="rect">
            <a:avLst/>
          </a:prstGeom>
        </p:spPr>
        <p:txBody>
          <a:bodyPr vert="horz" lIns="91440" tIns="45720" rIns="91440" bIns="45720" rtlCol="0" anchor="ctr"/>
          <a:lstStyle>
            <a:defPPr>
              <a:defRPr lang="en-US"/>
            </a:defPPr>
            <a:lvl1pPr marL="0" algn="ctr" defTabSz="457200" rtl="0" eaLnBrk="1" latinLnBrk="0" hangingPunct="1">
              <a:defRPr sz="3600" b="1" i="0" kern="1200">
                <a:solidFill>
                  <a:srgbClr val="92D050"/>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75</a:t>
            </a:fld>
            <a:endParaRPr lang="en-US" dirty="0"/>
          </a:p>
        </p:txBody>
      </p:sp>
      <p:sp>
        <p:nvSpPr>
          <p:cNvPr id="20" name="Arrow: Right 19">
            <a:extLst>
              <a:ext uri="{FF2B5EF4-FFF2-40B4-BE49-F238E27FC236}">
                <a16:creationId xmlns:a16="http://schemas.microsoft.com/office/drawing/2014/main" id="{91475EBE-32BD-4554-8065-C6C0C4CADE85}"/>
              </a:ext>
            </a:extLst>
          </p:cNvPr>
          <p:cNvSpPr/>
          <p:nvPr/>
        </p:nvSpPr>
        <p:spPr>
          <a:xfrm rot="20028518">
            <a:off x="6005770" y="3045505"/>
            <a:ext cx="640599"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EFEC83A-2DBE-4B7C-AB44-3E5EF02920C1}"/>
                  </a:ext>
                </a:extLst>
              </p14:cNvPr>
              <p14:cNvContentPartPr/>
              <p14:nvPr/>
            </p14:nvContentPartPr>
            <p14:xfrm>
              <a:off x="6652879" y="2972826"/>
              <a:ext cx="4696920" cy="43920"/>
            </p14:xfrm>
          </p:contentPart>
        </mc:Choice>
        <mc:Fallback xmlns="">
          <p:pic>
            <p:nvPicPr>
              <p:cNvPr id="2" name="Ink 1">
                <a:extLst>
                  <a:ext uri="{FF2B5EF4-FFF2-40B4-BE49-F238E27FC236}">
                    <a16:creationId xmlns:a16="http://schemas.microsoft.com/office/drawing/2014/main" id="{CEFEC83A-2DBE-4B7C-AB44-3E5EF02920C1}"/>
                  </a:ext>
                </a:extLst>
              </p:cNvPr>
              <p:cNvPicPr/>
              <p:nvPr/>
            </p:nvPicPr>
            <p:blipFill>
              <a:blip r:embed="rId4"/>
              <a:stretch>
                <a:fillRect/>
              </a:stretch>
            </p:blipFill>
            <p:spPr>
              <a:xfrm>
                <a:off x="6598879" y="2864826"/>
                <a:ext cx="480456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6D76065-8ED7-44B9-8BBC-285316538206}"/>
                  </a:ext>
                </a:extLst>
              </p14:cNvPr>
              <p14:cNvContentPartPr/>
              <p14:nvPr/>
            </p14:nvContentPartPr>
            <p14:xfrm>
              <a:off x="8018719" y="3120786"/>
              <a:ext cx="2700720" cy="33480"/>
            </p14:xfrm>
          </p:contentPart>
        </mc:Choice>
        <mc:Fallback xmlns="">
          <p:pic>
            <p:nvPicPr>
              <p:cNvPr id="3" name="Ink 2">
                <a:extLst>
                  <a:ext uri="{FF2B5EF4-FFF2-40B4-BE49-F238E27FC236}">
                    <a16:creationId xmlns:a16="http://schemas.microsoft.com/office/drawing/2014/main" id="{26D76065-8ED7-44B9-8BBC-285316538206}"/>
                  </a:ext>
                </a:extLst>
              </p:cNvPr>
              <p:cNvPicPr/>
              <p:nvPr/>
            </p:nvPicPr>
            <p:blipFill>
              <a:blip r:embed="rId6"/>
              <a:stretch>
                <a:fillRect/>
              </a:stretch>
            </p:blipFill>
            <p:spPr>
              <a:xfrm>
                <a:off x="7964719" y="3012786"/>
                <a:ext cx="2808360" cy="249120"/>
              </a:xfrm>
              <a:prstGeom prst="rect">
                <a:avLst/>
              </a:prstGeom>
            </p:spPr>
          </p:pic>
        </mc:Fallback>
      </mc:AlternateContent>
      <p:sp>
        <p:nvSpPr>
          <p:cNvPr id="13" name="Rectangle 12">
            <a:extLst>
              <a:ext uri="{FF2B5EF4-FFF2-40B4-BE49-F238E27FC236}">
                <a16:creationId xmlns:a16="http://schemas.microsoft.com/office/drawing/2014/main" id="{8DF164C7-8FB9-45EE-B6C6-E07B98EE38AB}"/>
              </a:ext>
            </a:extLst>
          </p:cNvPr>
          <p:cNvSpPr/>
          <p:nvPr/>
        </p:nvSpPr>
        <p:spPr>
          <a:xfrm>
            <a:off x="787956" y="4548283"/>
            <a:ext cx="4506041" cy="1446550"/>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solidFill>
                  <a:srgbClr val="FFFF00"/>
                </a:solidFill>
                <a:effectLst>
                  <a:outerShdw dist="38100" dir="2640000" algn="bl" rotWithShape="0">
                    <a:schemeClr val="accent1"/>
                  </a:outerShdw>
                </a:effectLst>
              </a:rPr>
              <a:t>Share in your</a:t>
            </a:r>
            <a:br>
              <a:rPr lang="en-US" sz="4400" b="1" dirty="0">
                <a:ln w="12700">
                  <a:solidFill>
                    <a:schemeClr val="accent1"/>
                  </a:solidFill>
                  <a:prstDash val="solid"/>
                </a:ln>
                <a:solidFill>
                  <a:srgbClr val="FFFF00"/>
                </a:solidFill>
                <a:effectLst>
                  <a:outerShdw dist="38100" dir="2640000" algn="bl" rotWithShape="0">
                    <a:schemeClr val="accent1"/>
                  </a:outerShdw>
                </a:effectLst>
              </a:rPr>
            </a:br>
            <a:r>
              <a:rPr lang="en-US" sz="4400" b="1" dirty="0">
                <a:ln w="12700">
                  <a:solidFill>
                    <a:schemeClr val="accent1"/>
                  </a:solidFill>
                  <a:prstDash val="solid"/>
                </a:ln>
                <a:solidFill>
                  <a:srgbClr val="FFFF00"/>
                </a:solidFill>
                <a:effectLst>
                  <a:outerShdw dist="38100" dir="2640000" algn="bl" rotWithShape="0">
                    <a:schemeClr val="accent1"/>
                  </a:outerShdw>
                </a:effectLst>
              </a:rPr>
              <a:t>Breakout Group</a:t>
            </a:r>
            <a:r>
              <a:rPr lang="en-US" sz="4400" b="1" dirty="0">
                <a:ln w="12700">
                  <a:solidFill>
                    <a:schemeClr val="accent1"/>
                  </a:solidFill>
                  <a:prstDash val="solid"/>
                </a:ln>
                <a:solidFill>
                  <a:srgbClr val="FFFF00"/>
                </a:solidFill>
                <a:effectLst>
                  <a:outerShdw dist="38100" dir="2640000" algn="bl" rotWithShape="0">
                    <a:schemeClr val="accent1"/>
                  </a:outerShdw>
                </a:effectLst>
                <a:sym typeface="Wingdings" panose="05000000000000000000" pitchFamily="2" charset="2"/>
              </a:rPr>
              <a:t></a:t>
            </a:r>
            <a:endParaRPr lang="en-US" sz="4400" b="1" dirty="0">
              <a:ln w="12700">
                <a:solidFill>
                  <a:schemeClr val="accent1"/>
                </a:solidFill>
                <a:prstDash val="solid"/>
              </a:ln>
              <a:solidFill>
                <a:srgbClr val="FFFF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44843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696" y="-377826"/>
            <a:ext cx="8364554" cy="1086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494658" y="658583"/>
              <a:ext cx="690840" cy="48240"/>
            </p14:xfrm>
          </p:contentPart>
        </mc:Choice>
        <mc:Fallback xmlns="">
          <p:pic>
            <p:nvPicPr>
              <p:cNvPr id="2" name="Ink 1"/>
              <p:cNvPicPr/>
              <p:nvPr/>
            </p:nvPicPr>
            <p:blipFill>
              <a:blip r:embed="rId4"/>
              <a:stretch>
                <a:fillRect/>
              </a:stretch>
            </p:blipFill>
            <p:spPr>
              <a:xfrm>
                <a:off x="6422658" y="514583"/>
                <a:ext cx="83448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4881918" y="716838"/>
              <a:ext cx="1497240" cy="36720"/>
            </p14:xfrm>
          </p:contentPart>
        </mc:Choice>
        <mc:Fallback xmlns="">
          <p:pic>
            <p:nvPicPr>
              <p:cNvPr id="3" name="Ink 2"/>
              <p:cNvPicPr/>
              <p:nvPr/>
            </p:nvPicPr>
            <p:blipFill>
              <a:blip r:embed="rId6"/>
              <a:stretch>
                <a:fillRect/>
              </a:stretch>
            </p:blipFill>
            <p:spPr>
              <a:xfrm>
                <a:off x="4809918" y="572838"/>
                <a:ext cx="164088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9246708" y="2314772"/>
              <a:ext cx="789120" cy="38160"/>
            </p14:xfrm>
          </p:contentPart>
        </mc:Choice>
        <mc:Fallback xmlns="">
          <p:pic>
            <p:nvPicPr>
              <p:cNvPr id="7" name="Ink 6"/>
              <p:cNvPicPr/>
              <p:nvPr/>
            </p:nvPicPr>
            <p:blipFill>
              <a:blip r:embed="rId8"/>
              <a:stretch>
                <a:fillRect/>
              </a:stretch>
            </p:blipFill>
            <p:spPr>
              <a:xfrm>
                <a:off x="9174708" y="2172118"/>
                <a:ext cx="932760" cy="32311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4881918" y="2282012"/>
              <a:ext cx="4294440" cy="103680"/>
            </p14:xfrm>
          </p:contentPart>
        </mc:Choice>
        <mc:Fallback xmlns="">
          <p:pic>
            <p:nvPicPr>
              <p:cNvPr id="8" name="Ink 7"/>
              <p:cNvPicPr/>
              <p:nvPr/>
            </p:nvPicPr>
            <p:blipFill>
              <a:blip r:embed="rId10"/>
              <a:stretch>
                <a:fillRect/>
              </a:stretch>
            </p:blipFill>
            <p:spPr>
              <a:xfrm>
                <a:off x="4809918" y="2138012"/>
                <a:ext cx="4438080" cy="391320"/>
              </a:xfrm>
              <a:prstGeom prst="rect">
                <a:avLst/>
              </a:prstGeom>
            </p:spPr>
          </p:pic>
        </mc:Fallback>
      </mc:AlternateContent>
      <p:sp>
        <p:nvSpPr>
          <p:cNvPr id="12" name="Date Placeholder 11">
            <a:extLst>
              <a:ext uri="{FF2B5EF4-FFF2-40B4-BE49-F238E27FC236}">
                <a16:creationId xmlns:a16="http://schemas.microsoft.com/office/drawing/2014/main" id="{1C4E9839-E062-4FEA-9BAE-066643B397F6}"/>
              </a:ext>
            </a:extLst>
          </p:cNvPr>
          <p:cNvSpPr>
            <a:spLocks noGrp="1"/>
          </p:cNvSpPr>
          <p:nvPr>
            <p:ph type="dt" sz="half" idx="10"/>
          </p:nvPr>
        </p:nvSpPr>
        <p:spPr/>
        <p:txBody>
          <a:bodyPr/>
          <a:lstStyle/>
          <a:p>
            <a:fld id="{5CCBE84B-026D-422E-A2D7-A442466413F7}" type="datetime12">
              <a:rPr lang="en-US" smtClean="0"/>
              <a:t>11:11 AM</a:t>
            </a:fld>
            <a:endParaRPr lang="en-US" dirty="0"/>
          </a:p>
        </p:txBody>
      </p:sp>
      <p:sp>
        <p:nvSpPr>
          <p:cNvPr id="16" name="Slide Number Placeholder 15">
            <a:extLst>
              <a:ext uri="{FF2B5EF4-FFF2-40B4-BE49-F238E27FC236}">
                <a16:creationId xmlns:a16="http://schemas.microsoft.com/office/drawing/2014/main" id="{495AD92B-4D99-4B8A-863F-20BB916F090C}"/>
              </a:ext>
            </a:extLst>
          </p:cNvPr>
          <p:cNvSpPr>
            <a:spLocks noGrp="1"/>
          </p:cNvSpPr>
          <p:nvPr>
            <p:ph type="sldNum" sz="quarter" idx="12"/>
          </p:nvPr>
        </p:nvSpPr>
        <p:spPr/>
        <p:txBody>
          <a:bodyPr/>
          <a:lstStyle/>
          <a:p>
            <a:fld id="{D57F1E4F-1CFF-5643-939E-217C01CDF565}" type="slidenum">
              <a:rPr lang="en-US" smtClean="0"/>
              <a:pPr/>
              <a:t>76</a:t>
            </a:fld>
            <a:endParaRPr lang="en-US" dirty="0"/>
          </a:p>
        </p:txBody>
      </p:sp>
      <p:sp>
        <p:nvSpPr>
          <p:cNvPr id="13" name="TextBox 12">
            <a:extLst>
              <a:ext uri="{FF2B5EF4-FFF2-40B4-BE49-F238E27FC236}">
                <a16:creationId xmlns:a16="http://schemas.microsoft.com/office/drawing/2014/main" id="{4E52B3ED-96DA-46FA-B07C-17E1EFB0A2FF}"/>
              </a:ext>
            </a:extLst>
          </p:cNvPr>
          <p:cNvSpPr txBox="1"/>
          <p:nvPr/>
        </p:nvSpPr>
        <p:spPr>
          <a:xfrm rot="20330683">
            <a:off x="-196609" y="431022"/>
            <a:ext cx="6348932" cy="1323439"/>
          </a:xfrm>
          <a:prstGeom prst="rect">
            <a:avLst/>
          </a:prstGeom>
          <a:noFill/>
        </p:spPr>
        <p:txBody>
          <a:bodyPr wrap="square" rtlCol="0">
            <a:spAutoFit/>
          </a:bodyPr>
          <a:lstStyle/>
          <a:p>
            <a:pPr algn="ctr"/>
            <a:r>
              <a:rPr lang="en-US" sz="4000" dirty="0">
                <a:solidFill>
                  <a:srgbClr val="92D050"/>
                </a:solidFill>
              </a:rPr>
              <a:t>Getting a little</a:t>
            </a:r>
            <a:br>
              <a:rPr lang="en-US" sz="4000" dirty="0">
                <a:solidFill>
                  <a:srgbClr val="92D050"/>
                </a:solidFill>
              </a:rPr>
            </a:br>
            <a:r>
              <a:rPr lang="en-US" sz="4000" dirty="0">
                <a:solidFill>
                  <a:srgbClr val="92D050"/>
                </a:solidFill>
              </a:rPr>
              <a:t>old school… </a:t>
            </a:r>
            <a:r>
              <a:rPr lang="en-US" sz="4000" dirty="0">
                <a:solidFill>
                  <a:srgbClr val="92D050"/>
                </a:solidFill>
                <a:sym typeface="Wingdings" panose="05000000000000000000" pitchFamily="2" charset="2"/>
              </a:rPr>
              <a:t> </a:t>
            </a:r>
            <a:endParaRPr lang="en-US" sz="4000" dirty="0">
              <a:solidFill>
                <a:srgbClr val="92D050"/>
              </a:solidFill>
            </a:endParaRPr>
          </a:p>
        </p:txBody>
      </p:sp>
      <p:sp>
        <p:nvSpPr>
          <p:cNvPr id="10" name="Oval 9">
            <a:extLst>
              <a:ext uri="{FF2B5EF4-FFF2-40B4-BE49-F238E27FC236}">
                <a16:creationId xmlns:a16="http://schemas.microsoft.com/office/drawing/2014/main" id="{B824CDB8-20D0-4C49-B41C-BBBC6AA39206}"/>
              </a:ext>
            </a:extLst>
          </p:cNvPr>
          <p:cNvSpPr/>
          <p:nvPr/>
        </p:nvSpPr>
        <p:spPr>
          <a:xfrm>
            <a:off x="5881882" y="4214977"/>
            <a:ext cx="1876079" cy="25292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Arrow: Slight curve">
            <a:extLst>
              <a:ext uri="{FF2B5EF4-FFF2-40B4-BE49-F238E27FC236}">
                <a16:creationId xmlns:a16="http://schemas.microsoft.com/office/drawing/2014/main" id="{F593E128-94DE-49F2-B671-8D76947AF1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0177" y="397718"/>
            <a:ext cx="521729" cy="521729"/>
          </a:xfrm>
          <a:prstGeom prst="rect">
            <a:avLst/>
          </a:prstGeom>
        </p:spPr>
      </p:pic>
    </p:spTree>
    <p:extLst>
      <p:ext uri="{BB962C8B-B14F-4D97-AF65-F5344CB8AC3E}">
        <p14:creationId xmlns:p14="http://schemas.microsoft.com/office/powerpoint/2010/main" val="69374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385333"/>
            <a:ext cx="7244966" cy="9326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817812" y="231742"/>
              <a:ext cx="1318979" cy="47658"/>
            </p14:xfrm>
          </p:contentPart>
        </mc:Choice>
        <mc:Fallback xmlns="">
          <p:pic>
            <p:nvPicPr>
              <p:cNvPr id="2" name="Ink 1"/>
              <p:cNvPicPr/>
              <p:nvPr/>
            </p:nvPicPr>
            <p:blipFill>
              <a:blip r:embed="rId4"/>
              <a:stretch>
                <a:fillRect/>
              </a:stretch>
            </p:blipFill>
            <p:spPr>
              <a:xfrm>
                <a:off x="5745815" y="88410"/>
                <a:ext cx="1462612" cy="333964"/>
              </a:xfrm>
              <a:prstGeom prst="rect">
                <a:avLst/>
              </a:prstGeom>
            </p:spPr>
          </p:pic>
        </mc:Fallback>
      </mc:AlternateContent>
      <p:sp>
        <p:nvSpPr>
          <p:cNvPr id="6" name="Date Placeholder 5">
            <a:extLst>
              <a:ext uri="{FF2B5EF4-FFF2-40B4-BE49-F238E27FC236}">
                <a16:creationId xmlns:a16="http://schemas.microsoft.com/office/drawing/2014/main" id="{E16C652B-7861-4B14-BC39-C398E9C40D17}"/>
              </a:ext>
            </a:extLst>
          </p:cNvPr>
          <p:cNvSpPr>
            <a:spLocks noGrp="1"/>
          </p:cNvSpPr>
          <p:nvPr>
            <p:ph type="dt" sz="half" idx="10"/>
          </p:nvPr>
        </p:nvSpPr>
        <p:spPr/>
        <p:txBody>
          <a:bodyPr/>
          <a:lstStyle/>
          <a:p>
            <a:fld id="{7FFFE042-1EEA-4DAB-A923-4387E524E7E6}" type="datetime12">
              <a:rPr lang="en-US" smtClean="0"/>
              <a:t>11:11 AM</a:t>
            </a:fld>
            <a:endParaRPr lang="en-US" dirty="0"/>
          </a:p>
        </p:txBody>
      </p:sp>
      <p:sp>
        <p:nvSpPr>
          <p:cNvPr id="10" name="Slide Number Placeholder 9">
            <a:extLst>
              <a:ext uri="{FF2B5EF4-FFF2-40B4-BE49-F238E27FC236}">
                <a16:creationId xmlns:a16="http://schemas.microsoft.com/office/drawing/2014/main" id="{7FC2F50B-628E-40E8-9070-205C88F9FCC3}"/>
              </a:ext>
            </a:extLst>
          </p:cNvPr>
          <p:cNvSpPr>
            <a:spLocks noGrp="1"/>
          </p:cNvSpPr>
          <p:nvPr>
            <p:ph type="sldNum" sz="quarter" idx="12"/>
          </p:nvPr>
        </p:nvSpPr>
        <p:spPr/>
        <p:txBody>
          <a:bodyPr/>
          <a:lstStyle/>
          <a:p>
            <a:fld id="{D57F1E4F-1CFF-5643-939E-217C01CDF565}" type="slidenum">
              <a:rPr lang="en-US" smtClean="0"/>
              <a:pPr/>
              <a:t>77</a:t>
            </a:fld>
            <a:endParaRPr lang="en-US" dirty="0"/>
          </a:p>
        </p:txBody>
      </p:sp>
      <p:sp>
        <p:nvSpPr>
          <p:cNvPr id="7" name="TextBox 6">
            <a:extLst>
              <a:ext uri="{FF2B5EF4-FFF2-40B4-BE49-F238E27FC236}">
                <a16:creationId xmlns:a16="http://schemas.microsoft.com/office/drawing/2014/main" id="{1E388BC2-D102-4575-83EE-8B5F5089065F}"/>
              </a:ext>
            </a:extLst>
          </p:cNvPr>
          <p:cNvSpPr txBox="1"/>
          <p:nvPr/>
        </p:nvSpPr>
        <p:spPr>
          <a:xfrm rot="20330683">
            <a:off x="-565467" y="1794624"/>
            <a:ext cx="6348932" cy="1938992"/>
          </a:xfrm>
          <a:prstGeom prst="rect">
            <a:avLst/>
          </a:prstGeom>
          <a:noFill/>
        </p:spPr>
        <p:txBody>
          <a:bodyPr wrap="square" rtlCol="0">
            <a:spAutoFit/>
          </a:bodyPr>
          <a:lstStyle/>
          <a:p>
            <a:pPr algn="ctr"/>
            <a:r>
              <a:rPr lang="en-US" sz="4000" dirty="0">
                <a:solidFill>
                  <a:srgbClr val="92D050"/>
                </a:solidFill>
              </a:rPr>
              <a:t>If you could make </a:t>
            </a:r>
          </a:p>
          <a:p>
            <a:pPr algn="ctr"/>
            <a:r>
              <a:rPr lang="en-US" sz="4000" i="1" dirty="0">
                <a:solidFill>
                  <a:srgbClr val="FFFF00"/>
                </a:solidFill>
              </a:rPr>
              <a:t>ONE WISH</a:t>
            </a:r>
          </a:p>
          <a:p>
            <a:pPr algn="ctr"/>
            <a:r>
              <a:rPr lang="en-US" sz="4000" dirty="0">
                <a:solidFill>
                  <a:srgbClr val="92D050"/>
                </a:solidFill>
              </a:rPr>
              <a:t>What would you wish?</a:t>
            </a:r>
          </a:p>
        </p:txBody>
      </p:sp>
      <p:sp>
        <p:nvSpPr>
          <p:cNvPr id="3" name="Flowchart: Preparation 2">
            <a:extLst>
              <a:ext uri="{FF2B5EF4-FFF2-40B4-BE49-F238E27FC236}">
                <a16:creationId xmlns:a16="http://schemas.microsoft.com/office/drawing/2014/main" id="{13B371B5-A556-4E0C-B208-387D728CAAA3}"/>
              </a:ext>
            </a:extLst>
          </p:cNvPr>
          <p:cNvSpPr/>
          <p:nvPr/>
        </p:nvSpPr>
        <p:spPr>
          <a:xfrm>
            <a:off x="5353930" y="2802883"/>
            <a:ext cx="3835427" cy="513930"/>
          </a:xfrm>
          <a:prstGeom prst="flowChartPreparation">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26596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442" y="0"/>
            <a:ext cx="5207095" cy="683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a:extLst>
              <a:ext uri="{FF2B5EF4-FFF2-40B4-BE49-F238E27FC236}">
                <a16:creationId xmlns:a16="http://schemas.microsoft.com/office/drawing/2014/main" id="{27731147-1CA4-446B-8DC5-DBEF28A5EE6F}"/>
              </a:ext>
            </a:extLst>
          </p:cNvPr>
          <p:cNvSpPr>
            <a:spLocks noGrp="1"/>
          </p:cNvSpPr>
          <p:nvPr>
            <p:ph type="dt" sz="half" idx="10"/>
          </p:nvPr>
        </p:nvSpPr>
        <p:spPr/>
        <p:txBody>
          <a:bodyPr/>
          <a:lstStyle/>
          <a:p>
            <a:fld id="{8634FC28-9362-452C-9AFD-8FAEE1DCE6F6}" type="datetime12">
              <a:rPr lang="en-US" smtClean="0"/>
              <a:t>11:11 AM</a:t>
            </a:fld>
            <a:endParaRPr lang="en-US" dirty="0"/>
          </a:p>
        </p:txBody>
      </p:sp>
      <p:sp>
        <p:nvSpPr>
          <p:cNvPr id="13" name="Slide Number Placeholder 12">
            <a:extLst>
              <a:ext uri="{FF2B5EF4-FFF2-40B4-BE49-F238E27FC236}">
                <a16:creationId xmlns:a16="http://schemas.microsoft.com/office/drawing/2014/main" id="{8A9ACCE9-4824-432C-89C4-B570079D6F04}"/>
              </a:ext>
            </a:extLst>
          </p:cNvPr>
          <p:cNvSpPr>
            <a:spLocks noGrp="1"/>
          </p:cNvSpPr>
          <p:nvPr>
            <p:ph type="sldNum" sz="quarter" idx="12"/>
          </p:nvPr>
        </p:nvSpPr>
        <p:spPr/>
        <p:txBody>
          <a:bodyPr/>
          <a:lstStyle/>
          <a:p>
            <a:fld id="{D57F1E4F-1CFF-5643-939E-217C01CDF565}" type="slidenum">
              <a:rPr lang="en-US" smtClean="0"/>
              <a:pPr/>
              <a:t>78</a:t>
            </a:fld>
            <a:endParaRPr lang="en-US" dirty="0"/>
          </a:p>
        </p:txBody>
      </p:sp>
      <p:sp>
        <p:nvSpPr>
          <p:cNvPr id="10" name="TextBox 9">
            <a:extLst>
              <a:ext uri="{FF2B5EF4-FFF2-40B4-BE49-F238E27FC236}">
                <a16:creationId xmlns:a16="http://schemas.microsoft.com/office/drawing/2014/main" id="{F15F9DF2-1D51-4AC9-8D32-7B9D83828DD9}"/>
              </a:ext>
            </a:extLst>
          </p:cNvPr>
          <p:cNvSpPr txBox="1"/>
          <p:nvPr/>
        </p:nvSpPr>
        <p:spPr>
          <a:xfrm>
            <a:off x="0" y="911291"/>
            <a:ext cx="6348932" cy="5509200"/>
          </a:xfrm>
          <a:prstGeom prst="rect">
            <a:avLst/>
          </a:prstGeom>
          <a:noFill/>
        </p:spPr>
        <p:txBody>
          <a:bodyPr wrap="square" rtlCol="0">
            <a:spAutoFit/>
          </a:bodyPr>
          <a:lstStyle/>
          <a:p>
            <a:pPr algn="r"/>
            <a:r>
              <a:rPr lang="en-US" sz="3200" dirty="0">
                <a:solidFill>
                  <a:srgbClr val="92D050"/>
                </a:solidFill>
              </a:rPr>
              <a:t>Challenge yourself</a:t>
            </a:r>
            <a:br>
              <a:rPr lang="en-US" sz="3200" dirty="0">
                <a:solidFill>
                  <a:srgbClr val="92D050"/>
                </a:solidFill>
              </a:rPr>
            </a:br>
            <a:r>
              <a:rPr lang="en-US" sz="3200" dirty="0">
                <a:solidFill>
                  <a:srgbClr val="92D050"/>
                </a:solidFill>
              </a:rPr>
              <a:t>and your students to</a:t>
            </a:r>
            <a:br>
              <a:rPr lang="en-US" sz="3200" dirty="0">
                <a:solidFill>
                  <a:srgbClr val="92D050"/>
                </a:solidFill>
              </a:rPr>
            </a:br>
            <a:r>
              <a:rPr lang="en-US" sz="3200" dirty="0">
                <a:solidFill>
                  <a:srgbClr val="92D050"/>
                </a:solidFill>
              </a:rPr>
              <a:t>continue learning and</a:t>
            </a:r>
            <a:br>
              <a:rPr lang="en-US" sz="3200" dirty="0">
                <a:solidFill>
                  <a:srgbClr val="92D050"/>
                </a:solidFill>
              </a:rPr>
            </a:br>
            <a:r>
              <a:rPr lang="en-US" sz="3200" dirty="0">
                <a:solidFill>
                  <a:srgbClr val="92D050"/>
                </a:solidFill>
              </a:rPr>
              <a:t>applying everything shared. </a:t>
            </a:r>
            <a:br>
              <a:rPr lang="en-US" sz="3600" dirty="0">
                <a:solidFill>
                  <a:srgbClr val="92D050"/>
                </a:solidFill>
              </a:rPr>
            </a:br>
            <a:endParaRPr lang="en-US" sz="3600" dirty="0">
              <a:solidFill>
                <a:srgbClr val="92D050"/>
              </a:solidFill>
            </a:endParaRPr>
          </a:p>
          <a:p>
            <a:pPr algn="r"/>
            <a:r>
              <a:rPr lang="en-US" sz="3200" b="1" dirty="0">
                <a:solidFill>
                  <a:srgbClr val="FFFF00"/>
                </a:solidFill>
              </a:rPr>
              <a:t>“</a:t>
            </a:r>
            <a:r>
              <a:rPr lang="en-US" sz="3200" b="1" i="1" dirty="0">
                <a:solidFill>
                  <a:srgbClr val="FFFF00"/>
                </a:solidFill>
              </a:rPr>
              <a:t>Programs</a:t>
            </a:r>
            <a:r>
              <a:rPr lang="en-US" sz="3200" b="1" dirty="0">
                <a:solidFill>
                  <a:srgbClr val="FFFF00"/>
                </a:solidFill>
              </a:rPr>
              <a:t> don’t change lives, people do; </a:t>
            </a:r>
            <a:r>
              <a:rPr lang="en-US" sz="3200" b="1" i="1" dirty="0">
                <a:solidFill>
                  <a:srgbClr val="FFFF00"/>
                </a:solidFill>
              </a:rPr>
              <a:t>we do!</a:t>
            </a:r>
          </a:p>
          <a:p>
            <a:pPr algn="r"/>
            <a:r>
              <a:rPr lang="en-US" sz="3200" b="1" i="1" dirty="0">
                <a:solidFill>
                  <a:srgbClr val="FFFF00"/>
                </a:solidFill>
              </a:rPr>
              <a:t>And YOU will!”</a:t>
            </a:r>
          </a:p>
          <a:p>
            <a:pPr algn="r"/>
            <a:endParaRPr lang="en-US" sz="3600" dirty="0">
              <a:solidFill>
                <a:srgbClr val="92D050"/>
              </a:solidFill>
            </a:endParaRPr>
          </a:p>
          <a:p>
            <a:pPr algn="r"/>
            <a:r>
              <a:rPr lang="en-US" sz="2800" dirty="0">
                <a:solidFill>
                  <a:srgbClr val="FFFF00"/>
                </a:solidFill>
              </a:rPr>
              <a:t>Tonight, write yourself a letter to keep as a reminder of your key take-aways.</a:t>
            </a:r>
          </a:p>
        </p:txBody>
      </p:sp>
    </p:spTree>
    <p:extLst>
      <p:ext uri="{BB962C8B-B14F-4D97-AF65-F5344CB8AC3E}">
        <p14:creationId xmlns:p14="http://schemas.microsoft.com/office/powerpoint/2010/main" val="1205095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483" y="-6520"/>
            <a:ext cx="5300743" cy="686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F0FE7E5F-C022-428D-ADAB-633B15830539}"/>
              </a:ext>
            </a:extLst>
          </p:cNvPr>
          <p:cNvSpPr>
            <a:spLocks noGrp="1"/>
          </p:cNvSpPr>
          <p:nvPr>
            <p:ph type="dt" sz="half" idx="10"/>
          </p:nvPr>
        </p:nvSpPr>
        <p:spPr>
          <a:xfrm>
            <a:off x="381000" y="6251576"/>
            <a:ext cx="844472" cy="377825"/>
          </a:xfrm>
        </p:spPr>
        <p:txBody>
          <a:bodyPr/>
          <a:lstStyle/>
          <a:p>
            <a:fld id="{E194EE6A-CF6D-4848-8C52-9828A646849B}" type="datetime12">
              <a:rPr lang="en-US" smtClean="0"/>
              <a:t>11:11 AM</a:t>
            </a:fld>
            <a:endParaRPr lang="en-US" dirty="0"/>
          </a:p>
        </p:txBody>
      </p:sp>
      <p:sp>
        <p:nvSpPr>
          <p:cNvPr id="8" name="Slide Number Placeholder 7">
            <a:extLst>
              <a:ext uri="{FF2B5EF4-FFF2-40B4-BE49-F238E27FC236}">
                <a16:creationId xmlns:a16="http://schemas.microsoft.com/office/drawing/2014/main" id="{759BBBC5-32F0-4A3E-A9FE-0F349C0B9ACD}"/>
              </a:ext>
            </a:extLst>
          </p:cNvPr>
          <p:cNvSpPr>
            <a:spLocks noGrp="1"/>
          </p:cNvSpPr>
          <p:nvPr>
            <p:ph type="sldNum" sz="quarter" idx="12"/>
          </p:nvPr>
        </p:nvSpPr>
        <p:spPr/>
        <p:txBody>
          <a:bodyPr/>
          <a:lstStyle/>
          <a:p>
            <a:fld id="{D57F1E4F-1CFF-5643-939E-217C01CDF565}" type="slidenum">
              <a:rPr lang="en-US" smtClean="0">
                <a:solidFill>
                  <a:srgbClr val="FFFF00"/>
                </a:solidFill>
              </a:rPr>
              <a:pPr/>
              <a:t>79</a:t>
            </a:fld>
            <a:endParaRPr lang="en-US" dirty="0">
              <a:solidFill>
                <a:srgbClr val="FFFF00"/>
              </a:solidFill>
            </a:endParaRPr>
          </a:p>
        </p:txBody>
      </p:sp>
      <p:sp>
        <p:nvSpPr>
          <p:cNvPr id="5" name="TextBox 5">
            <a:extLst>
              <a:ext uri="{FF2B5EF4-FFF2-40B4-BE49-F238E27FC236}">
                <a16:creationId xmlns:a16="http://schemas.microsoft.com/office/drawing/2014/main" id="{83D119B0-F63E-4D1A-819C-FE51EADF483C}"/>
              </a:ext>
            </a:extLst>
          </p:cNvPr>
          <p:cNvSpPr txBox="1"/>
          <p:nvPr/>
        </p:nvSpPr>
        <p:spPr>
          <a:xfrm>
            <a:off x="2281678" y="6083250"/>
            <a:ext cx="302259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4800" b="1" dirty="0">
                <a:solidFill>
                  <a:srgbClr val="92D050"/>
                </a:solidFill>
                <a:latin typeface="Calibri" panose="020F0502020204030204" pitchFamily="34" charset="0"/>
                <a:cs typeface="Calibri" panose="020F0502020204030204" pitchFamily="34" charset="0"/>
              </a:rPr>
              <a:t>The End </a:t>
            </a:r>
            <a:r>
              <a:rPr lang="en-US" sz="4800" b="1" dirty="0">
                <a:solidFill>
                  <a:srgbClr val="92D050"/>
                </a:solidFill>
                <a:latin typeface="Calibri" panose="020F0502020204030204" pitchFamily="34" charset="0"/>
                <a:cs typeface="Calibri" panose="020F0502020204030204" pitchFamily="34" charset="0"/>
                <a:sym typeface="Wingdings" panose="05000000000000000000" pitchFamily="2" charset="2"/>
              </a:rPr>
              <a:t> </a:t>
            </a:r>
            <a:endParaRPr lang="en-US" sz="4000" b="1" dirty="0">
              <a:solidFill>
                <a:srgbClr val="92D05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F7A7E09-EB85-4237-A270-98D8CB2EA4C9}"/>
              </a:ext>
            </a:extLst>
          </p:cNvPr>
          <p:cNvSpPr txBox="1"/>
          <p:nvPr/>
        </p:nvSpPr>
        <p:spPr>
          <a:xfrm>
            <a:off x="57720" y="1448266"/>
            <a:ext cx="6302763" cy="33393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en-US" sz="3200" b="1" dirty="0">
                <a:solidFill>
                  <a:srgbClr val="92D050"/>
                </a:solidFill>
                <a:latin typeface="Calibri" panose="020F0502020204030204" pitchFamily="34" charset="0"/>
                <a:cs typeface="Calibri" panose="020F0502020204030204" pitchFamily="34" charset="0"/>
              </a:rPr>
              <a:t>My Take-Aways for</a:t>
            </a:r>
            <a:br>
              <a:rPr lang="en-US" sz="3200" b="1" dirty="0">
                <a:solidFill>
                  <a:srgbClr val="92D050"/>
                </a:solidFill>
                <a:latin typeface="Calibri" panose="020F0502020204030204" pitchFamily="34" charset="0"/>
                <a:cs typeface="Calibri" panose="020F0502020204030204" pitchFamily="34" charset="0"/>
              </a:rPr>
            </a:br>
            <a:r>
              <a:rPr lang="en-US" sz="3200" b="1" dirty="0">
                <a:solidFill>
                  <a:srgbClr val="92D050"/>
                </a:solidFill>
                <a:latin typeface="Calibri" panose="020F0502020204030204" pitchFamily="34" charset="0"/>
                <a:cs typeface="Calibri" panose="020F0502020204030204" pitchFamily="34" charset="0"/>
              </a:rPr>
              <a:t>each of you:</a:t>
            </a:r>
          </a:p>
          <a:p>
            <a:pPr marL="746125" algn="ctr">
              <a:spcAft>
                <a:spcPts val="1200"/>
              </a:spcAft>
            </a:pPr>
            <a:r>
              <a:rPr lang="en-US" sz="1100" b="1" dirty="0">
                <a:solidFill>
                  <a:srgbClr val="92D050"/>
                </a:solidFill>
                <a:latin typeface="Calibri" panose="020F0502020204030204" pitchFamily="34" charset="0"/>
                <a:cs typeface="Calibri" panose="020F0502020204030204" pitchFamily="34" charset="0"/>
              </a:rPr>
              <a:t>    </a:t>
            </a:r>
            <a:endParaRPr lang="en-US" sz="3200" b="1" dirty="0">
              <a:solidFill>
                <a:srgbClr val="92D050"/>
              </a:solidFill>
              <a:latin typeface="Calibri" panose="020F0502020204030204" pitchFamily="34" charset="0"/>
              <a:cs typeface="Calibri" panose="020F0502020204030204" pitchFamily="34" charset="0"/>
            </a:endParaRPr>
          </a:p>
          <a:p>
            <a:pPr marL="344488" indent="-344488" algn="ctr">
              <a:spcAft>
                <a:spcPts val="1200"/>
              </a:spcAft>
              <a:buAutoNum type="arabicParenR"/>
            </a:pPr>
            <a:r>
              <a:rPr lang="en-US" sz="3200" i="1" dirty="0">
                <a:solidFill>
                  <a:srgbClr val="FFFF00"/>
                </a:solidFill>
                <a:latin typeface="Calibri" panose="020F0502020204030204" pitchFamily="34" charset="0"/>
                <a:cs typeface="Calibri" panose="020F0502020204030204" pitchFamily="34" charset="0"/>
              </a:rPr>
              <a:t>  You are of God, by God, pure God.</a:t>
            </a:r>
          </a:p>
          <a:p>
            <a:pPr marL="401638" indent="-401638" algn="ctr">
              <a:spcAft>
                <a:spcPts val="1200"/>
              </a:spcAft>
              <a:buAutoNum type="arabicParenR"/>
            </a:pPr>
            <a:r>
              <a:rPr lang="en-US" sz="3200" i="1" dirty="0">
                <a:solidFill>
                  <a:srgbClr val="FFFF00"/>
                </a:solidFill>
                <a:latin typeface="Calibri" panose="020F0502020204030204" pitchFamily="34" charset="0"/>
                <a:cs typeface="Calibri" panose="020F0502020204030204" pitchFamily="34" charset="0"/>
              </a:rPr>
              <a:t>  Your Thoughts Become Things.</a:t>
            </a:r>
          </a:p>
          <a:p>
            <a:pPr marL="742950" indent="-742950" algn="ctr">
              <a:spcAft>
                <a:spcPts val="1200"/>
              </a:spcAft>
              <a:buAutoNum type="arabicParenR"/>
            </a:pPr>
            <a:r>
              <a:rPr lang="en-US" sz="3200" i="1" dirty="0">
                <a:solidFill>
                  <a:srgbClr val="FFFF00"/>
                </a:solidFill>
                <a:latin typeface="Calibri" panose="020F0502020204030204" pitchFamily="34" charset="0"/>
                <a:cs typeface="Calibri" panose="020F0502020204030204" pitchFamily="34" charset="0"/>
              </a:rPr>
              <a:t>You were born to succeed.</a:t>
            </a:r>
            <a:endParaRPr lang="en-US" sz="2400"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0087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254" y="0"/>
            <a:ext cx="6533431" cy="850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38968" y="431997"/>
              <a:ext cx="1632240" cy="18000"/>
            </p14:xfrm>
          </p:contentPart>
        </mc:Choice>
        <mc:Fallback xmlns="">
          <p:pic>
            <p:nvPicPr>
              <p:cNvPr id="2" name="Ink 1"/>
              <p:cNvPicPr/>
              <p:nvPr/>
            </p:nvPicPr>
            <p:blipFill>
              <a:blip r:embed="rId4"/>
              <a:stretch>
                <a:fillRect/>
              </a:stretch>
            </p:blipFill>
            <p:spPr>
              <a:xfrm>
                <a:off x="6566968" y="287997"/>
                <a:ext cx="1775880" cy="305640"/>
              </a:xfrm>
              <a:prstGeom prst="rect">
                <a:avLst/>
              </a:prstGeom>
            </p:spPr>
          </p:pic>
        </mc:Fallback>
      </mc:AlternateContent>
      <p:sp>
        <p:nvSpPr>
          <p:cNvPr id="5" name="Date Placeholder 4">
            <a:extLst>
              <a:ext uri="{FF2B5EF4-FFF2-40B4-BE49-F238E27FC236}">
                <a16:creationId xmlns:a16="http://schemas.microsoft.com/office/drawing/2014/main" id="{AACED72A-E95D-432C-895C-80C861109215}"/>
              </a:ext>
            </a:extLst>
          </p:cNvPr>
          <p:cNvSpPr>
            <a:spLocks noGrp="1"/>
          </p:cNvSpPr>
          <p:nvPr>
            <p:ph type="dt" sz="half" idx="10"/>
          </p:nvPr>
        </p:nvSpPr>
        <p:spPr/>
        <p:txBody>
          <a:bodyPr/>
          <a:lstStyle/>
          <a:p>
            <a:fld id="{FBFC4744-427F-4FD8-B0E9-40DB2E05B1FF}" type="datetime12">
              <a:rPr lang="en-US" smtClean="0"/>
              <a:t>11:11 AM</a:t>
            </a:fld>
            <a:endParaRPr lang="en-US" dirty="0"/>
          </a:p>
        </p:txBody>
      </p:sp>
      <p:sp>
        <p:nvSpPr>
          <p:cNvPr id="9" name="Slide Number Placeholder 8">
            <a:extLst>
              <a:ext uri="{FF2B5EF4-FFF2-40B4-BE49-F238E27FC236}">
                <a16:creationId xmlns:a16="http://schemas.microsoft.com/office/drawing/2014/main" id="{A69AEAE3-5837-4DC6-83FB-321230C41C8C}"/>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6" name="Arrow: Right 5">
            <a:extLst>
              <a:ext uri="{FF2B5EF4-FFF2-40B4-BE49-F238E27FC236}">
                <a16:creationId xmlns:a16="http://schemas.microsoft.com/office/drawing/2014/main" id="{3576CCAD-712F-452C-8930-CE8184844B3A}"/>
              </a:ext>
            </a:extLst>
          </p:cNvPr>
          <p:cNvSpPr/>
          <p:nvPr/>
        </p:nvSpPr>
        <p:spPr>
          <a:xfrm rot="709326">
            <a:off x="3835744" y="1165240"/>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AA94FE6-426B-4B4D-9C1D-09796E1A95D2}"/>
              </a:ext>
            </a:extLst>
          </p:cNvPr>
          <p:cNvSpPr/>
          <p:nvPr/>
        </p:nvSpPr>
        <p:spPr>
          <a:xfrm rot="709326">
            <a:off x="3778009" y="2157219"/>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D3F8443-F19F-4727-BB45-7C0C8B40EE83}"/>
              </a:ext>
            </a:extLst>
          </p:cNvPr>
          <p:cNvSpPr/>
          <p:nvPr/>
        </p:nvSpPr>
        <p:spPr>
          <a:xfrm rot="709326">
            <a:off x="3838641" y="3153394"/>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DE07617-3F1A-4B89-9A17-1E6E7070F3C3}"/>
              </a:ext>
            </a:extLst>
          </p:cNvPr>
          <p:cNvSpPr/>
          <p:nvPr/>
        </p:nvSpPr>
        <p:spPr>
          <a:xfrm rot="709326">
            <a:off x="3817162" y="4087589"/>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BBB38F0-44EC-4D88-BFAB-5F93EA70CCA3}"/>
              </a:ext>
            </a:extLst>
          </p:cNvPr>
          <p:cNvSpPr/>
          <p:nvPr/>
        </p:nvSpPr>
        <p:spPr>
          <a:xfrm rot="709326">
            <a:off x="3778009" y="5137352"/>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3" name="Graphic 12" descr="Arrow: Slight curve">
            <a:extLst>
              <a:ext uri="{FF2B5EF4-FFF2-40B4-BE49-F238E27FC236}">
                <a16:creationId xmlns:a16="http://schemas.microsoft.com/office/drawing/2014/main" id="{1DC57C9A-6B34-41B4-9B3A-01862AE70C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5996" y="6425746"/>
            <a:ext cx="539719" cy="539719"/>
          </a:xfrm>
          <a:prstGeom prst="rect">
            <a:avLst/>
          </a:prstGeom>
        </p:spPr>
      </p:pic>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21F5BF03-4FE8-4886-B45B-20A2D4B67F95}"/>
                  </a:ext>
                </a:extLst>
              </p14:cNvPr>
              <p14:cNvContentPartPr/>
              <p14:nvPr/>
            </p14:nvContentPartPr>
            <p14:xfrm>
              <a:off x="6660125" y="113217"/>
              <a:ext cx="1623960" cy="637560"/>
            </p14:xfrm>
          </p:contentPart>
        </mc:Choice>
        <mc:Fallback xmlns="">
          <p:pic>
            <p:nvPicPr>
              <p:cNvPr id="14" name="Ink 13">
                <a:extLst>
                  <a:ext uri="{FF2B5EF4-FFF2-40B4-BE49-F238E27FC236}">
                    <a16:creationId xmlns:a16="http://schemas.microsoft.com/office/drawing/2014/main" id="{21F5BF03-4FE8-4886-B45B-20A2D4B67F95}"/>
                  </a:ext>
                </a:extLst>
              </p:cNvPr>
              <p:cNvPicPr/>
              <p:nvPr/>
            </p:nvPicPr>
            <p:blipFill>
              <a:blip r:embed="rId8"/>
              <a:stretch>
                <a:fillRect/>
              </a:stretch>
            </p:blipFill>
            <p:spPr>
              <a:xfrm>
                <a:off x="6606125" y="5217"/>
                <a:ext cx="1731600" cy="853200"/>
              </a:xfrm>
              <a:prstGeom prst="rect">
                <a:avLst/>
              </a:prstGeom>
            </p:spPr>
          </p:pic>
        </mc:Fallback>
      </mc:AlternateContent>
      <p:sp>
        <p:nvSpPr>
          <p:cNvPr id="15" name="TextBox 14">
            <a:extLst>
              <a:ext uri="{FF2B5EF4-FFF2-40B4-BE49-F238E27FC236}">
                <a16:creationId xmlns:a16="http://schemas.microsoft.com/office/drawing/2014/main" id="{B9386201-811D-4BA2-BFC6-0826440C2F75}"/>
              </a:ext>
            </a:extLst>
          </p:cNvPr>
          <p:cNvSpPr txBox="1"/>
          <p:nvPr/>
        </p:nvSpPr>
        <p:spPr>
          <a:xfrm rot="20385042">
            <a:off x="-329748" y="2577000"/>
            <a:ext cx="3886973" cy="1938992"/>
          </a:xfrm>
          <a:prstGeom prst="rect">
            <a:avLst/>
          </a:prstGeom>
          <a:noFill/>
        </p:spPr>
        <p:txBody>
          <a:bodyPr wrap="square" rtlCol="0">
            <a:spAutoFit/>
          </a:bodyPr>
          <a:lstStyle/>
          <a:p>
            <a:pPr algn="ctr"/>
            <a:r>
              <a:rPr lang="en-US" sz="4000" dirty="0">
                <a:solidFill>
                  <a:srgbClr val="FFFF00"/>
                </a:solidFill>
              </a:rPr>
              <a:t>Ask your audience more questions!</a:t>
            </a:r>
          </a:p>
        </p:txBody>
      </p:sp>
    </p:spTree>
    <p:extLst>
      <p:ext uri="{BB962C8B-B14F-4D97-AF65-F5344CB8AC3E}">
        <p14:creationId xmlns:p14="http://schemas.microsoft.com/office/powerpoint/2010/main" val="3939828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5400000">
            <a:off x="-354620" y="-2083778"/>
            <a:ext cx="11658600" cy="14149757"/>
          </a:xfrm>
          <a:prstGeom prst="rect">
            <a:avLst/>
          </a:prstGeom>
        </p:spPr>
      </p:pic>
    </p:spTree>
    <p:extLst>
      <p:ext uri="{BB962C8B-B14F-4D97-AF65-F5344CB8AC3E}">
        <p14:creationId xmlns:p14="http://schemas.microsoft.com/office/powerpoint/2010/main" val="423318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35713" y="2064747"/>
            <a:ext cx="10856287" cy="4864402"/>
          </a:xfrm>
        </p:spPr>
        <p:txBody>
          <a:bodyPr>
            <a:noAutofit/>
          </a:bodyPr>
          <a:lstStyle/>
          <a:p>
            <a:r>
              <a:rPr lang="en-US" sz="2800" b="1" cap="none" dirty="0">
                <a:solidFill>
                  <a:srgbClr val="92D050"/>
                </a:solidFill>
              </a:rPr>
              <a:t>				</a:t>
            </a:r>
            <a:r>
              <a:rPr lang="en-US" sz="3400" cap="none" dirty="0">
                <a:solidFill>
                  <a:srgbClr val="92D050"/>
                </a:solidFill>
              </a:rPr>
              <a:t>It was perhaps one of your greatest acts of love…</a:t>
            </a:r>
          </a:p>
          <a:p>
            <a:r>
              <a:rPr lang="en-US" sz="3400" cap="none" dirty="0">
                <a:solidFill>
                  <a:srgbClr val="92D050"/>
                </a:solidFill>
              </a:rPr>
              <a:t>			Choosing to be alive at a time when so many live so</a:t>
            </a:r>
            <a:br>
              <a:rPr lang="en-US" sz="3400" cap="none" dirty="0">
                <a:solidFill>
                  <a:srgbClr val="92D050"/>
                </a:solidFill>
              </a:rPr>
            </a:br>
            <a:r>
              <a:rPr lang="en-US" sz="3400" cap="none" dirty="0">
                <a:solidFill>
                  <a:srgbClr val="92D050"/>
                </a:solidFill>
              </a:rPr>
              <a:t>deeply in the dark.</a:t>
            </a:r>
          </a:p>
          <a:p>
            <a:r>
              <a:rPr lang="en-US" sz="3400" cap="none" dirty="0">
                <a:solidFill>
                  <a:srgbClr val="92D050"/>
                </a:solidFill>
              </a:rPr>
              <a:t>			And already things are looking brighter.  </a:t>
            </a:r>
          </a:p>
          <a:p>
            <a:r>
              <a:rPr lang="en-US" sz="3400" cap="none" dirty="0">
                <a:solidFill>
                  <a:srgbClr val="92D050"/>
                </a:solidFill>
              </a:rPr>
              <a:t>					All bow, </a:t>
            </a:r>
            <a:br>
              <a:rPr lang="en-US" sz="3400" cap="none" dirty="0">
                <a:solidFill>
                  <a:srgbClr val="92D050"/>
                </a:solidFill>
              </a:rPr>
            </a:br>
            <a:r>
              <a:rPr lang="en-US" sz="3400" cap="none" dirty="0">
                <a:solidFill>
                  <a:srgbClr val="92D050"/>
                </a:solidFill>
              </a:rPr>
              <a:t>    							The Universe</a:t>
            </a:r>
          </a:p>
          <a:p>
            <a:r>
              <a:rPr lang="en-US" sz="3400" cap="none" dirty="0">
                <a:solidFill>
                  <a:srgbClr val="92D050"/>
                </a:solidFill>
              </a:rPr>
              <a:t>				P.S. Your finest hour. </a:t>
            </a:r>
            <a:r>
              <a:rPr lang="en-US" sz="3400" i="1" cap="none" dirty="0">
                <a:solidFill>
                  <a:srgbClr val="92D050"/>
                </a:solidFill>
              </a:rPr>
              <a:t>And mine, too.</a:t>
            </a:r>
          </a:p>
        </p:txBody>
      </p:sp>
      <p:pic>
        <p:nvPicPr>
          <p:cNvPr id="2050" name="Picture 2" descr="http://eoimages.gsfc.nasa.gov/images/imagerecords/57000/57723/globe_west_2048.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83213" y="373347"/>
            <a:ext cx="2789573" cy="27359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25276" y="946280"/>
            <a:ext cx="6600132"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rPr>
              <a:t>A </a:t>
            </a:r>
            <a:r>
              <a:rPr lang="en-US" sz="3600" b="1" i="1" dirty="0">
                <a:solidFill>
                  <a:srgbClr val="FFFF00"/>
                </a:solidFill>
                <a:effectLst>
                  <a:outerShdw blurRad="38100" dist="38100" dir="2700000" algn="tl">
                    <a:srgbClr val="000000">
                      <a:alpha val="43137"/>
                    </a:srgbClr>
                  </a:outerShdw>
                </a:effectLst>
              </a:rPr>
              <a:t>Note from the Universe...</a:t>
            </a:r>
          </a:p>
        </p:txBody>
      </p:sp>
      <p:sp>
        <p:nvSpPr>
          <p:cNvPr id="2" name="Date Placeholder 1"/>
          <p:cNvSpPr>
            <a:spLocks noGrp="1"/>
          </p:cNvSpPr>
          <p:nvPr>
            <p:ph type="dt" sz="half" idx="10"/>
          </p:nvPr>
        </p:nvSpPr>
        <p:spPr>
          <a:xfrm>
            <a:off x="-869233" y="6403471"/>
            <a:ext cx="1600200" cy="377825"/>
          </a:xfrm>
        </p:spPr>
        <p:txBody>
          <a:bodyPr/>
          <a:lstStyle/>
          <a:p>
            <a:fld id="{0107195B-5C9F-4940-BE14-7C97754FF2B6}" type="datetime12">
              <a:rPr lang="en-US" smtClean="0"/>
              <a:t>11:11 AM</a:t>
            </a:fld>
            <a:endParaRPr lang="en-US" dirty="0"/>
          </a:p>
        </p:txBody>
      </p:sp>
    </p:spTree>
    <p:extLst>
      <p:ext uri="{BB962C8B-B14F-4D97-AF65-F5344CB8AC3E}">
        <p14:creationId xmlns:p14="http://schemas.microsoft.com/office/powerpoint/2010/main" val="421526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1F94DC1C-47D1-41D7-8B1B-9A036D6140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811383CE-CE86-4E1C-B289-798EB9E6E0E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useBgFill="1">
        <p:nvSpPr>
          <p:cNvPr id="108" name="Freeform 5">
            <a:extLst>
              <a:ext uri="{FF2B5EF4-FFF2-40B4-BE49-F238E27FC236}">
                <a16:creationId xmlns:a16="http://schemas.microsoft.com/office/drawing/2014/main" id="{AC12A592-C02D-46EF-8E1F-9335DB8D7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0" name="Freeform 14">
            <a:extLst>
              <a:ext uri="{FF2B5EF4-FFF2-40B4-BE49-F238E27FC236}">
                <a16:creationId xmlns:a16="http://schemas.microsoft.com/office/drawing/2014/main" id="{24005816-5BCA-4665-8A58-5580F8E9C8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BF07F359-8CA3-4854-91E7-EE600402051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13" name="Straight Connector 112">
              <a:extLst>
                <a:ext uri="{FF2B5EF4-FFF2-40B4-BE49-F238E27FC236}">
                  <a16:creationId xmlns:a16="http://schemas.microsoft.com/office/drawing/2014/main" id="{8A7FCE86-4904-4337-8D0A-3ABA73F609EF}"/>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A32C234-504D-411A-A62B-C1CFD8CE74D5}"/>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81593A9-FD94-454C-9225-478E90706132}"/>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A3524A1-6DED-4D15-ADE5-F797DBCEC728}"/>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A8491CF-856E-4A54-84A5-45C558D41A7B}"/>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D63A388-BF18-4ABD-96E0-5946B1ABB1D6}"/>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CF6D779-BD20-4058-AC29-AF4E2510C2C2}"/>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189C0F2-FCB0-4636-9B05-F9FCBB2020A6}"/>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74CB59A-0AC3-4235-A93D-73EE12466967}"/>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B6E97A3-E95A-4D79-A8F8-1945EA2634FB}"/>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F4ABF86-0905-4DE8-8F0B-D10D3D6F9C4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FAAFEF7-DFA1-48C7-9E4E-FF7B1453C718}"/>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D828735-DFD9-4894-8461-77A2FB0C9276}"/>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A6C2585-E93E-489D-8819-FCEE3CFF11C5}"/>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7C1F25-FC5C-4082-B4F6-888F8E467EE5}"/>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5DF4BDB-CA1D-4DA1-8D26-6BAEE0A21AE7}"/>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315D2A0-DDA4-4A25-9CC7-7F90CCF0C409}"/>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5312B72-7E7D-4B0B-960E-7D7C9540EBDC}"/>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48B42BB-3C0E-4546-957B-AB593E308C93}"/>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37809D5-5F69-4BC6-A661-44B2A8A68220}"/>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269CB4C-8BB5-4F63-8961-7EB8FE56D44A}"/>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5E7B60C-3F52-49EA-99F5-BE42AF88DD33}"/>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C5E885C-0F0D-4E11-8B78-4CE951E2692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BFA6E20-F564-4CA4-9150-FDD50B02CD24}"/>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3C02C6B-B913-486F-ACAE-432DE1F7704D}"/>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6B5EE64-D401-45A4-82D4-85D4BF5C8EC6}"/>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F622D05-678C-405E-A74F-8D92A9C64438}"/>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E01EF1-6517-49CC-9891-1BD6D0F49D00}"/>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C93E79A-63A6-4782-9D2C-BC50CD3B9444}"/>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6C4B4DB-9B57-4C69-96EB-3E1910CEF40A}"/>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BBDCDA7-4ECB-42B1-8524-3D30023D6B68}"/>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7483057-DCDA-4BC6-8E99-7EAD94E8786A}"/>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5C35A56-0BFD-443F-8C2B-CA73A3BFE9E5}"/>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14A0AE5-3A88-4D5D-845C-5E906888C81F}"/>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4D7BF13-EDB8-4740-A3C5-87E2E7C67669}"/>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6DAB64F-4B49-434F-BFB6-0BEB41AFB610}"/>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3B5AD9A-BDA6-42CE-A1C0-C07210307227}"/>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FD67DCC-475F-4BED-A634-FCDD63176BB5}"/>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D276E23-C86D-408D-821A-1E9A44CAEAFC}"/>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879A029-D911-41C4-B218-E41871762F3A}"/>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9C7C9F5-65FB-4EF9-9AAD-F7E1FC14B84B}"/>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115B885-5742-431C-BA48-96FC1F6D2280}"/>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ACE37A6-0062-4B86-B4E6-18088040CDC9}"/>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A8679B4-56BA-43AB-A0A2-E2DA3E205303}"/>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0DE24D2-627B-4C47-A858-A572BCDBACF6}"/>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612A33E-5DE0-4E4D-9469-0BD0B3E0E72E}"/>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1673515-5E42-490F-85A0-45658D81C6CA}"/>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B048C17-3768-4DAF-A7AE-B2E71749702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BAA4E6AA-9D65-4EED-91CB-87A5762ED0A4}"/>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B48B9EB-BBF2-48D7-A1D7-720D94506BF3}"/>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492B79-7338-4309-8667-BB29A7BC7B07}"/>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352FD87-EC9C-4EB5-9ACC-A152F78FC815}"/>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F2CEA1F-EFA8-4353-B5F8-CCE27955A123}"/>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3E2723F-2530-4636-9A19-8F11B156628C}"/>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A9EE901-51C9-4292-BB45-5EDB8568A000}"/>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55407C2-7321-48CD-811F-92C71F701C28}"/>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5298A8A-2787-4153-BDA2-E939BFD51412}"/>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45057B3-3FAB-42ED-AF52-F00BB07FA52B}"/>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A3F09E9-F476-4352-90E3-6A15C74268B9}"/>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28F7C5C-CECC-45A8-8A1F-D679534D4CBA}"/>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FFDFE9C-2017-4831-9F1B-6A03B58B10DE}"/>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1BC942F-09CF-4A51-85A5-E23E2D71C8C8}"/>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456B520-137F-484D-A1B1-7DA5C3F823E6}"/>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ECA29F0-381E-4770-97BF-54C4E52201C4}"/>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43CCF9F-8F11-4676-82F3-DEE8A48C8567}"/>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FA620FD-6A45-4754-BF42-A9FA44966DD9}"/>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DC4D38F3-F3A2-42F4-8B57-DE978EC4AD5A}"/>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C26D30E-A91E-4A5B-A419-0B9D79D57CED}"/>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ADAB3EBC-722A-462E-AAAE-506E50038ED8}"/>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BAABC17-832F-48CF-B0D7-0F7DE54607F5}"/>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1FCA513-75D7-414B-BE8F-D780746A1A66}"/>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2EDEC73-B6F5-473F-934A-CEF57604A8A4}"/>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B987884-C452-4492-A9F8-2770D3373BF9}"/>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D978AF2-B7BB-4E05-81F1-1A5DBD1CB4EF}"/>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D7AD4D45-C3AB-458E-B826-0FACBD0DF3AF}"/>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6E15555-6738-463C-B7DF-86429F2F9677}"/>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E487172-B4C3-4D13-A562-EF0BA3DD961F}"/>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8E66297-1295-432A-AA84-7BB2341C1932}"/>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1F6B04-D57A-4CBC-BB3E-1F8864D35763}"/>
              </a:ext>
            </a:extLst>
          </p:cNvPr>
          <p:cNvSpPr>
            <a:spLocks noGrp="1"/>
          </p:cNvSpPr>
          <p:nvPr>
            <p:ph type="ctrTitle"/>
          </p:nvPr>
        </p:nvSpPr>
        <p:spPr>
          <a:xfrm>
            <a:off x="486876" y="2032000"/>
            <a:ext cx="4513792" cy="2819398"/>
          </a:xfrm>
        </p:spPr>
        <p:txBody>
          <a:bodyPr>
            <a:normAutofit/>
          </a:bodyPr>
          <a:lstStyle/>
          <a:p>
            <a:r>
              <a:rPr lang="en-US">
                <a:solidFill>
                  <a:srgbClr val="FFFFFF"/>
                </a:solidFill>
              </a:rPr>
              <a:t>Philosophy &amp; concerns</a:t>
            </a:r>
          </a:p>
        </p:txBody>
      </p:sp>
      <p:sp>
        <p:nvSpPr>
          <p:cNvPr id="3" name="Subtitle 2">
            <a:extLst>
              <a:ext uri="{FF2B5EF4-FFF2-40B4-BE49-F238E27FC236}">
                <a16:creationId xmlns:a16="http://schemas.microsoft.com/office/drawing/2014/main" id="{0EACF020-4BBD-4067-A1BE-C95753D5DC0F}"/>
              </a:ext>
            </a:extLst>
          </p:cNvPr>
          <p:cNvSpPr>
            <a:spLocks noGrp="1"/>
          </p:cNvSpPr>
          <p:nvPr>
            <p:ph type="subTitle" idx="1"/>
          </p:nvPr>
        </p:nvSpPr>
        <p:spPr>
          <a:xfrm>
            <a:off x="486876" y="4851399"/>
            <a:ext cx="4513792" cy="914401"/>
          </a:xfrm>
        </p:spPr>
        <p:txBody>
          <a:bodyPr>
            <a:normAutofit/>
          </a:bodyPr>
          <a:lstStyle/>
          <a:p>
            <a:r>
              <a:rPr lang="en-US" dirty="0">
                <a:solidFill>
                  <a:srgbClr val="FFFFFF"/>
                </a:solidFill>
              </a:rPr>
              <a:t>Key questions &amp; considerations</a:t>
            </a:r>
          </a:p>
        </p:txBody>
      </p:sp>
      <p:sp>
        <p:nvSpPr>
          <p:cNvPr id="4" name="Date Placeholder 3">
            <a:extLst>
              <a:ext uri="{FF2B5EF4-FFF2-40B4-BE49-F238E27FC236}">
                <a16:creationId xmlns:a16="http://schemas.microsoft.com/office/drawing/2014/main" id="{86C320EF-8FF9-449E-9ABC-493F73928848}"/>
              </a:ext>
            </a:extLst>
          </p:cNvPr>
          <p:cNvSpPr>
            <a:spLocks noGrp="1"/>
          </p:cNvSpPr>
          <p:nvPr>
            <p:ph type="dt" sz="half" idx="10"/>
          </p:nvPr>
        </p:nvSpPr>
        <p:spPr>
          <a:xfrm>
            <a:off x="-653305" y="6364060"/>
            <a:ext cx="1600200" cy="377825"/>
          </a:xfrm>
        </p:spPr>
        <p:txBody>
          <a:bodyPr>
            <a:normAutofit/>
          </a:bodyPr>
          <a:lstStyle/>
          <a:p>
            <a:pPr>
              <a:spcAft>
                <a:spcPts val="600"/>
              </a:spcAft>
            </a:pPr>
            <a:fld id="{5D3DD9AB-78ED-4B0C-A435-009D8A8974E4}" type="datetime12">
              <a:rPr lang="en-US">
                <a:solidFill>
                  <a:srgbClr val="FFFFFF"/>
                </a:solidFill>
              </a:rPr>
              <a:pPr>
                <a:spcAft>
                  <a:spcPts val="600"/>
                </a:spcAft>
              </a:pPr>
              <a:t>11:17 AM</a:t>
            </a:fld>
            <a:endParaRPr lang="en-US" dirty="0">
              <a:solidFill>
                <a:srgbClr val="FFFFFF"/>
              </a:solidFill>
            </a:endParaRPr>
          </a:p>
        </p:txBody>
      </p:sp>
      <p:pic>
        <p:nvPicPr>
          <p:cNvPr id="89" name="Picture 88" descr="Logo, company name&#10;&#10;Description automatically generated">
            <a:extLst>
              <a:ext uri="{FF2B5EF4-FFF2-40B4-BE49-F238E27FC236}">
                <a16:creationId xmlns:a16="http://schemas.microsoft.com/office/drawing/2014/main" id="{9C48E8A6-1611-41D9-AD2F-36F13D05C98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625" t="30000" r="22500" b="33333"/>
          <a:stretch/>
        </p:blipFill>
        <p:spPr>
          <a:xfrm>
            <a:off x="6228113" y="2349134"/>
            <a:ext cx="5761571" cy="20893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1362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graphicFrame>
        <p:nvGraphicFramePr>
          <p:cNvPr id="5" name="Diagram 4"/>
          <p:cNvGraphicFramePr/>
          <p:nvPr/>
        </p:nvGraphicFramePr>
        <p:xfrm>
          <a:off x="-748591" y="-1594663"/>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293914" y="273049"/>
            <a:ext cx="4114800" cy="584775"/>
          </a:xfrm>
          <a:prstGeom prst="rect">
            <a:avLst/>
          </a:prstGeom>
          <a:noFill/>
        </p:spPr>
        <p:txBody>
          <a:bodyPr wrap="square" rtlCol="0">
            <a:spAutoFit/>
          </a:bodyPr>
          <a:lstStyle/>
          <a:p>
            <a:r>
              <a:rPr lang="en-US" sz="3200" b="1" dirty="0">
                <a:solidFill>
                  <a:schemeClr val="tx2"/>
                </a:solidFill>
              </a:rPr>
              <a:t>Keep it Simple...</a:t>
            </a:r>
          </a:p>
        </p:txBody>
      </p:sp>
      <p:sp>
        <p:nvSpPr>
          <p:cNvPr id="8" name="TextBox 7"/>
          <p:cNvSpPr txBox="1"/>
          <p:nvPr/>
        </p:nvSpPr>
        <p:spPr>
          <a:xfrm>
            <a:off x="1386115" y="2584820"/>
            <a:ext cx="10377714" cy="3970318"/>
          </a:xfrm>
          <a:prstGeom prst="rect">
            <a:avLst/>
          </a:prstGeom>
          <a:noFill/>
        </p:spPr>
        <p:txBody>
          <a:bodyPr wrap="square" rtlCol="0">
            <a:spAutoFit/>
          </a:bodyPr>
          <a:lstStyle/>
          <a:p>
            <a:pPr lvl="0"/>
            <a:r>
              <a:rPr lang="en-US" sz="2800" b="1" dirty="0">
                <a:solidFill>
                  <a:schemeClr val="tx2"/>
                </a:solidFill>
              </a:rPr>
              <a:t>			</a:t>
            </a:r>
            <a:r>
              <a:rPr lang="en-US" sz="3200" b="1" dirty="0">
                <a:solidFill>
                  <a:schemeClr val="tx2"/>
                </a:solidFill>
              </a:rPr>
              <a:t>Let your premise be that the world</a:t>
            </a:r>
            <a:br>
              <a:rPr lang="en-US" sz="3200" b="1" dirty="0">
                <a:solidFill>
                  <a:schemeClr val="tx2"/>
                </a:solidFill>
              </a:rPr>
            </a:br>
            <a:r>
              <a:rPr lang="en-US" sz="3200" b="1" dirty="0">
                <a:solidFill>
                  <a:schemeClr val="tx2"/>
                </a:solidFill>
              </a:rPr>
              <a:t>				does </a:t>
            </a:r>
            <a:r>
              <a:rPr lang="en-US" sz="3200" b="1" i="1" dirty="0">
                <a:solidFill>
                  <a:schemeClr val="tx2"/>
                </a:solidFill>
              </a:rPr>
              <a:t>not</a:t>
            </a:r>
            <a:r>
              <a:rPr lang="en-US" sz="3200" b="1" dirty="0">
                <a:solidFill>
                  <a:schemeClr val="tx2"/>
                </a:solidFill>
              </a:rPr>
              <a:t> need to be saved...</a:t>
            </a:r>
          </a:p>
          <a:p>
            <a:pPr lvl="0"/>
            <a:endParaRPr lang="en-US" sz="2800" dirty="0">
              <a:solidFill>
                <a:schemeClr val="tx2"/>
              </a:solidFill>
            </a:endParaRPr>
          </a:p>
          <a:p>
            <a:pPr marL="747713" lvl="1" indent="-457200">
              <a:buFont typeface="Wingdings" pitchFamily="2" charset="2"/>
              <a:buChar char="ü"/>
            </a:pPr>
            <a:r>
              <a:rPr lang="en-US" sz="3200" i="1" dirty="0">
                <a:solidFill>
                  <a:schemeClr val="accent4"/>
                </a:solidFill>
              </a:rPr>
              <a:t>We needn’t proselytize or preach – too many people are. hungry for the truth to spend time with those who aren’t</a:t>
            </a:r>
          </a:p>
          <a:p>
            <a:pPr marL="747713" lvl="1" indent="-457200">
              <a:buFont typeface="Wingdings" pitchFamily="2" charset="2"/>
              <a:buChar char="ü"/>
            </a:pPr>
            <a:r>
              <a:rPr lang="en-US" sz="3200" i="1" dirty="0">
                <a:solidFill>
                  <a:schemeClr val="accent4"/>
                </a:solidFill>
              </a:rPr>
              <a:t>Teaching and learning is just an option.</a:t>
            </a:r>
          </a:p>
          <a:p>
            <a:pPr marL="747713" lvl="1" indent="-457200">
              <a:buFont typeface="Wingdings" pitchFamily="2" charset="2"/>
              <a:buChar char="ü"/>
            </a:pPr>
            <a:r>
              <a:rPr lang="en-US" sz="3200" i="1" dirty="0">
                <a:solidFill>
                  <a:schemeClr val="accent4"/>
                </a:solidFill>
              </a:rPr>
              <a:t>If it’s ever not fun, take a time out or let it go.</a:t>
            </a:r>
          </a:p>
          <a:p>
            <a:pPr marL="747713" lvl="1" indent="-457200">
              <a:buFont typeface="Wingdings" pitchFamily="2" charset="2"/>
              <a:buChar char="ü"/>
            </a:pPr>
            <a:r>
              <a:rPr lang="en-US" sz="3200" i="1" dirty="0">
                <a:solidFill>
                  <a:schemeClr val="accent4"/>
                </a:solidFill>
              </a:rPr>
              <a:t>Keep in mind that teaching is the best way to learn.</a:t>
            </a:r>
          </a:p>
        </p:txBody>
      </p:sp>
      <p:sp>
        <p:nvSpPr>
          <p:cNvPr id="2" name="Date Placeholder 1"/>
          <p:cNvSpPr>
            <a:spLocks noGrp="1"/>
          </p:cNvSpPr>
          <p:nvPr>
            <p:ph type="dt" sz="half" idx="10"/>
          </p:nvPr>
        </p:nvSpPr>
        <p:spPr>
          <a:xfrm>
            <a:off x="-800100" y="6378575"/>
            <a:ext cx="1600200" cy="377825"/>
          </a:xfrm>
        </p:spPr>
        <p:txBody>
          <a:bodyPr/>
          <a:lstStyle/>
          <a:p>
            <a:fld id="{A0A7286F-BE81-44B0-B7C2-C49791DD5A9C}" type="datetime12">
              <a:rPr lang="en-US" smtClean="0"/>
              <a:t>11:22 AM</a:t>
            </a:fld>
            <a:endParaRPr lang="en-US" dirty="0"/>
          </a:p>
        </p:txBody>
      </p:sp>
      <p:pic>
        <p:nvPicPr>
          <p:cNvPr id="9" name="Picture 8" descr="Logo, company name&#10;&#10;Description automatically generated">
            <a:extLst>
              <a:ext uri="{FF2B5EF4-FFF2-40B4-BE49-F238E27FC236}">
                <a16:creationId xmlns:a16="http://schemas.microsoft.com/office/drawing/2014/main" id="{B7A69190-A62A-4D8F-96CB-C1B1E26574DF}"/>
              </a:ext>
            </a:extLst>
          </p:cNvPr>
          <p:cNvPicPr>
            <a:picLocks noChangeAspect="1"/>
          </p:cNvPicPr>
          <p:nvPr/>
        </p:nvPicPr>
        <p:blipFill rotWithShape="1">
          <a:blip r:embed="rId9"/>
          <a:srcRect l="20018" t="29816" r="21587" b="31145"/>
          <a:stretch/>
        </p:blipFill>
        <p:spPr>
          <a:xfrm>
            <a:off x="8480322" y="781992"/>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518828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left)">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wipe(left)">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wipe(left)">
                                      <p:cBhvr>
                                        <p:cTn id="26" dur="500"/>
                                        <p:tgtEl>
                                          <p:spTgt spid="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left)">
                                      <p:cBhvr>
                                        <p:cTn id="3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graphicFrame>
        <p:nvGraphicFramePr>
          <p:cNvPr id="5" name="Diagram 4"/>
          <p:cNvGraphicFramePr/>
          <p:nvPr>
            <p:extLst>
              <p:ext uri="{D42A27DB-BD31-4B8C-83A1-F6EECF244321}">
                <p14:modId xmlns:p14="http://schemas.microsoft.com/office/powerpoint/2010/main" val="2461492563"/>
              </p:ext>
            </p:extLst>
          </p:nvPr>
        </p:nvGraphicFramePr>
        <p:xfrm>
          <a:off x="-741334" y="-1591069"/>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301171" y="147225"/>
            <a:ext cx="4114800" cy="584775"/>
          </a:xfrm>
          <a:prstGeom prst="rect">
            <a:avLst/>
          </a:prstGeom>
          <a:noFill/>
        </p:spPr>
        <p:txBody>
          <a:bodyPr wrap="square" rtlCol="0">
            <a:spAutoFit/>
          </a:bodyPr>
          <a:lstStyle/>
          <a:p>
            <a:r>
              <a:rPr lang="en-US" sz="3200" b="1" dirty="0">
                <a:solidFill>
                  <a:schemeClr val="tx2"/>
                </a:solidFill>
              </a:rPr>
              <a:t>Keep it Simple...</a:t>
            </a:r>
          </a:p>
        </p:txBody>
      </p:sp>
      <p:sp>
        <p:nvSpPr>
          <p:cNvPr id="8" name="TextBox 7"/>
          <p:cNvSpPr txBox="1"/>
          <p:nvPr/>
        </p:nvSpPr>
        <p:spPr>
          <a:xfrm>
            <a:off x="1213942" y="2774799"/>
            <a:ext cx="10978058" cy="5632311"/>
          </a:xfrm>
          <a:prstGeom prst="rect">
            <a:avLst/>
          </a:prstGeom>
          <a:noFill/>
        </p:spPr>
        <p:txBody>
          <a:bodyPr wrap="square" rtlCol="0">
            <a:spAutoFit/>
          </a:bodyPr>
          <a:lstStyle/>
          <a:p>
            <a:pPr lvl="0"/>
            <a:r>
              <a:rPr lang="en-US" sz="3600" dirty="0">
                <a:solidFill>
                  <a:schemeClr val="tx2"/>
                </a:solidFill>
              </a:rPr>
              <a:t>	              </a:t>
            </a:r>
            <a:r>
              <a:rPr lang="en-US" sz="3600" b="1" u="sng" dirty="0">
                <a:solidFill>
                  <a:schemeClr val="tx2"/>
                </a:solidFill>
              </a:rPr>
              <a:t>Using the Book</a:t>
            </a:r>
            <a:r>
              <a:rPr lang="en-US" sz="3600" dirty="0">
                <a:solidFill>
                  <a:schemeClr val="tx2"/>
                </a:solidFill>
              </a:rPr>
              <a:t>					</a:t>
            </a:r>
            <a:endParaRPr lang="en-US" sz="2400" dirty="0">
              <a:solidFill>
                <a:schemeClr val="tx2"/>
              </a:solidFill>
            </a:endParaRPr>
          </a:p>
          <a:p>
            <a:pPr lvl="0"/>
            <a:r>
              <a:rPr lang="en-US" sz="3200" dirty="0">
                <a:solidFill>
                  <a:schemeClr val="tx2"/>
                </a:solidFill>
              </a:rPr>
              <a:t>	</a:t>
            </a:r>
            <a:r>
              <a:rPr lang="en-US" sz="3600" dirty="0">
                <a:solidFill>
                  <a:schemeClr val="tx2"/>
                </a:solidFill>
              </a:rPr>
              <a:t>It defines our work, gives us</a:t>
            </a:r>
          </a:p>
          <a:p>
            <a:pPr lvl="0"/>
            <a:r>
              <a:rPr lang="en-US" sz="3600" dirty="0">
                <a:solidFill>
                  <a:schemeClr val="tx2"/>
                </a:solidFill>
              </a:rPr>
              <a:t>     credibility, and helps open doors.</a:t>
            </a:r>
          </a:p>
          <a:p>
            <a:pPr marL="1082675" indent="-285750">
              <a:buFont typeface="Wingdings" pitchFamily="2" charset="2"/>
              <a:buChar char="ü"/>
            </a:pPr>
            <a:r>
              <a:rPr lang="en-US" sz="3600" i="1" dirty="0">
                <a:solidFill>
                  <a:schemeClr val="accent4"/>
                </a:solidFill>
              </a:rPr>
              <a:t>It </a:t>
            </a:r>
            <a:r>
              <a:rPr lang="en-US" sz="3600" i="1" u="sng" dirty="0">
                <a:solidFill>
                  <a:schemeClr val="accent4"/>
                </a:solidFill>
              </a:rPr>
              <a:t>must</a:t>
            </a:r>
            <a:r>
              <a:rPr lang="en-US" sz="3600" i="1" dirty="0">
                <a:solidFill>
                  <a:schemeClr val="accent4"/>
                </a:solidFill>
              </a:rPr>
              <a:t> be read by Trainers.</a:t>
            </a:r>
          </a:p>
          <a:p>
            <a:pPr marL="1082675" indent="-285750">
              <a:buFont typeface="Wingdings" pitchFamily="2" charset="2"/>
              <a:buChar char="ü"/>
            </a:pPr>
            <a:r>
              <a:rPr lang="en-US" sz="3600" i="1" u="sng" dirty="0">
                <a:solidFill>
                  <a:schemeClr val="accent4"/>
                </a:solidFill>
              </a:rPr>
              <a:t>Not</a:t>
            </a:r>
            <a:r>
              <a:rPr lang="en-US" sz="3600" i="1" dirty="0">
                <a:solidFill>
                  <a:schemeClr val="accent4"/>
                </a:solidFill>
              </a:rPr>
              <a:t> required of trainees.</a:t>
            </a:r>
          </a:p>
          <a:p>
            <a:pPr marL="1082675" indent="-285750">
              <a:buFont typeface="Wingdings" pitchFamily="2" charset="2"/>
              <a:buChar char="ü"/>
            </a:pPr>
            <a:r>
              <a:rPr lang="en-US" sz="3600" i="1" dirty="0">
                <a:solidFill>
                  <a:schemeClr val="accent4"/>
                </a:solidFill>
              </a:rPr>
              <a:t>Does </a:t>
            </a:r>
            <a:r>
              <a:rPr lang="en-US" sz="3600" i="1" u="sng" dirty="0">
                <a:solidFill>
                  <a:schemeClr val="accent4"/>
                </a:solidFill>
              </a:rPr>
              <a:t>not</a:t>
            </a:r>
            <a:r>
              <a:rPr lang="en-US" sz="3600" i="1" dirty="0">
                <a:solidFill>
                  <a:schemeClr val="accent4"/>
                </a:solidFill>
              </a:rPr>
              <a:t> have to be used in “class.”</a:t>
            </a:r>
          </a:p>
          <a:p>
            <a:pPr marL="1082675" indent="-285750">
              <a:buFont typeface="Wingdings" pitchFamily="2" charset="2"/>
              <a:buChar char="ü"/>
            </a:pPr>
            <a:r>
              <a:rPr lang="en-US" sz="3600" i="1" dirty="0">
                <a:solidFill>
                  <a:schemeClr val="accent4"/>
                </a:solidFill>
              </a:rPr>
              <a:t>Improvise – you don’t have to review every topic.</a:t>
            </a:r>
          </a:p>
          <a:p>
            <a:pPr lvl="0"/>
            <a:endParaRPr lang="en-US" sz="3600" dirty="0">
              <a:solidFill>
                <a:schemeClr val="tx2"/>
              </a:solidFill>
            </a:endParaRPr>
          </a:p>
          <a:p>
            <a:pPr lvl="0"/>
            <a:endParaRPr lang="en-US" sz="3600" dirty="0">
              <a:solidFill>
                <a:schemeClr val="tx2"/>
              </a:solidFill>
            </a:endParaRPr>
          </a:p>
          <a:p>
            <a:pPr lvl="0"/>
            <a:endParaRPr lang="en-US" sz="3600" dirty="0">
              <a:solidFill>
                <a:schemeClr val="accent4"/>
              </a:solidFill>
            </a:endParaRPr>
          </a:p>
        </p:txBody>
      </p:sp>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09808">
            <a:off x="8825376" y="1657336"/>
            <a:ext cx="2984635" cy="4131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p:cNvSpPr>
            <a:spLocks noGrp="1"/>
          </p:cNvSpPr>
          <p:nvPr>
            <p:ph type="dt" sz="half" idx="10"/>
          </p:nvPr>
        </p:nvSpPr>
        <p:spPr>
          <a:xfrm>
            <a:off x="-1397000" y="6307594"/>
            <a:ext cx="2133600" cy="365125"/>
          </a:xfrm>
        </p:spPr>
        <p:txBody>
          <a:bodyPr/>
          <a:lstStyle/>
          <a:p>
            <a:fld id="{3B3128DB-19AB-4FC2-BC2D-FF9222BD75F5}" type="datetime12">
              <a:rPr lang="en-US" smtClean="0"/>
              <a:t>11:23 AM</a:t>
            </a:fld>
            <a:endParaRPr lang="en-US" dirty="0"/>
          </a:p>
        </p:txBody>
      </p:sp>
      <p:pic>
        <p:nvPicPr>
          <p:cNvPr id="9" name="Picture 8" descr="Logo, company name&#10;&#10;Description automatically generated">
            <a:extLst>
              <a:ext uri="{FF2B5EF4-FFF2-40B4-BE49-F238E27FC236}">
                <a16:creationId xmlns:a16="http://schemas.microsoft.com/office/drawing/2014/main" id="{3631800B-53D9-43B5-857D-99F537B8C4B0}"/>
              </a:ext>
            </a:extLst>
          </p:cNvPr>
          <p:cNvPicPr>
            <a:picLocks noChangeAspect="1"/>
          </p:cNvPicPr>
          <p:nvPr/>
        </p:nvPicPr>
        <p:blipFill rotWithShape="1">
          <a:blip r:embed="rId10"/>
          <a:srcRect l="20018" t="29816" r="21587" b="31145"/>
          <a:stretch/>
        </p:blipFill>
        <p:spPr>
          <a:xfrm>
            <a:off x="8954810" y="96645"/>
            <a:ext cx="2832302" cy="1065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105621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left)">
                                      <p:cBhvr>
                                        <p:cTn id="18" dur="500"/>
                                        <p:tgtEl>
                                          <p:spTgt spid="8">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left)">
                                      <p:cBhvr>
                                        <p:cTn id="21" dur="500"/>
                                        <p:tgtEl>
                                          <p:spTgt spid="8">
                                            <p:txEl>
                                              <p:pRg st="2" end="2"/>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left)">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wipe(left)">
                                      <p:cBhvr>
                                        <p:cTn id="35" dur="500"/>
                                        <p:tgtEl>
                                          <p:spTgt spid="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wipe(left)">
                                      <p:cBhvr>
                                        <p:cTn id="4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graphicFrame>
        <p:nvGraphicFramePr>
          <p:cNvPr id="5" name="Diagram 4"/>
          <p:cNvGraphicFramePr/>
          <p:nvPr/>
        </p:nvGraphicFramePr>
        <p:xfrm>
          <a:off x="-763105" y="-1532626"/>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209916" y="2686118"/>
            <a:ext cx="10430540" cy="3693319"/>
          </a:xfrm>
          <a:prstGeom prst="rect">
            <a:avLst/>
          </a:prstGeom>
          <a:noFill/>
        </p:spPr>
        <p:txBody>
          <a:bodyPr wrap="square" rtlCol="0">
            <a:spAutoFit/>
          </a:bodyPr>
          <a:lstStyle/>
          <a:p>
            <a:pPr lvl="0"/>
            <a:r>
              <a:rPr lang="en-US" sz="3200" dirty="0">
                <a:solidFill>
                  <a:schemeClr val="tx2"/>
                </a:solidFill>
              </a:rPr>
              <a:t>	              </a:t>
            </a:r>
            <a:r>
              <a:rPr lang="en-US" sz="3200" b="1" u="sng" dirty="0">
                <a:solidFill>
                  <a:schemeClr val="tx2"/>
                </a:solidFill>
              </a:rPr>
              <a:t>Using the Workbook</a:t>
            </a:r>
            <a:r>
              <a:rPr lang="en-US" sz="3200" dirty="0">
                <a:solidFill>
                  <a:schemeClr val="tx2"/>
                </a:solidFill>
              </a:rPr>
              <a:t>				</a:t>
            </a:r>
          </a:p>
          <a:p>
            <a:pPr lvl="0">
              <a:spcBef>
                <a:spcPts val="1200"/>
              </a:spcBef>
            </a:pPr>
            <a:r>
              <a:rPr lang="en-US" sz="2800" dirty="0">
                <a:solidFill>
                  <a:schemeClr val="tx2"/>
                </a:solidFill>
              </a:rPr>
              <a:t>	</a:t>
            </a:r>
            <a:r>
              <a:rPr lang="en-US" sz="3200" dirty="0">
                <a:solidFill>
                  <a:schemeClr val="tx2"/>
                </a:solidFill>
              </a:rPr>
              <a:t>It too defines our work, gives us</a:t>
            </a:r>
          </a:p>
          <a:p>
            <a:pPr lvl="0"/>
            <a:r>
              <a:rPr lang="en-US" sz="3200" dirty="0">
                <a:solidFill>
                  <a:schemeClr val="tx2"/>
                </a:solidFill>
              </a:rPr>
              <a:t>     credibility, and helps open doors.</a:t>
            </a:r>
            <a:endParaRPr lang="en-US" sz="3200" dirty="0">
              <a:solidFill>
                <a:srgbClr val="92D050"/>
              </a:solidFill>
            </a:endParaRPr>
          </a:p>
          <a:p>
            <a:pPr marL="461963" indent="-285750">
              <a:buFont typeface="Wingdings" pitchFamily="2" charset="2"/>
              <a:buChar char="ü"/>
            </a:pPr>
            <a:r>
              <a:rPr lang="en-US" sz="3200" i="1" dirty="0">
                <a:solidFill>
                  <a:srgbClr val="92D050"/>
                </a:solidFill>
              </a:rPr>
              <a:t>Streamlined version of the book.</a:t>
            </a:r>
          </a:p>
          <a:p>
            <a:pPr marL="461963" indent="-285750">
              <a:buFont typeface="Wingdings" pitchFamily="2" charset="2"/>
              <a:buChar char="ü"/>
            </a:pPr>
            <a:r>
              <a:rPr lang="en-US" sz="3200" i="1" dirty="0">
                <a:solidFill>
                  <a:srgbClr val="92D050"/>
                </a:solidFill>
              </a:rPr>
              <a:t>Sequence of lessons differs from book.</a:t>
            </a:r>
          </a:p>
          <a:p>
            <a:pPr marL="461963" indent="-285750">
              <a:buFont typeface="Wingdings" pitchFamily="2" charset="2"/>
              <a:buChar char="ü"/>
            </a:pPr>
            <a:r>
              <a:rPr lang="en-US" sz="3200" i="1" dirty="0">
                <a:solidFill>
                  <a:srgbClr val="92D050"/>
                </a:solidFill>
              </a:rPr>
              <a:t>Also, not mandatory (see Quick Start Lessons).</a:t>
            </a:r>
          </a:p>
          <a:p>
            <a:pPr marL="461963" indent="-285750">
              <a:buFont typeface="Wingdings" pitchFamily="2" charset="2"/>
              <a:buChar char="ü"/>
            </a:pPr>
            <a:r>
              <a:rPr lang="en-US" sz="3200" i="1" dirty="0">
                <a:solidFill>
                  <a:srgbClr val="92D050"/>
                </a:solidFill>
              </a:rPr>
              <a:t>It’s a guide, improvise.</a:t>
            </a:r>
          </a:p>
        </p:txBody>
      </p:sp>
      <p:sp>
        <p:nvSpPr>
          <p:cNvPr id="6" name="TextBox 5"/>
          <p:cNvSpPr txBox="1"/>
          <p:nvPr/>
        </p:nvSpPr>
        <p:spPr>
          <a:xfrm>
            <a:off x="185057" y="164041"/>
            <a:ext cx="4114800" cy="584775"/>
          </a:xfrm>
          <a:prstGeom prst="rect">
            <a:avLst/>
          </a:prstGeom>
          <a:noFill/>
        </p:spPr>
        <p:txBody>
          <a:bodyPr wrap="square" rtlCol="0">
            <a:spAutoFit/>
          </a:bodyPr>
          <a:lstStyle/>
          <a:p>
            <a:r>
              <a:rPr lang="en-US" sz="3200" b="1" dirty="0">
                <a:solidFill>
                  <a:schemeClr val="tx2"/>
                </a:solidFill>
              </a:rPr>
              <a:t>Keep it Simple...</a:t>
            </a:r>
          </a:p>
        </p:txBody>
      </p:sp>
      <p:pic>
        <p:nvPicPr>
          <p:cNvPr id="9" name="Picture 8"/>
          <p:cNvPicPr>
            <a:picLocks noChangeAspect="1"/>
          </p:cNvPicPr>
          <p:nvPr/>
        </p:nvPicPr>
        <p:blipFill>
          <a:blip r:embed="rId9"/>
          <a:stretch>
            <a:fillRect/>
          </a:stretch>
        </p:blipFill>
        <p:spPr>
          <a:xfrm rot="21172319">
            <a:off x="9099832" y="1618880"/>
            <a:ext cx="2874660" cy="3684771"/>
          </a:xfrm>
          <a:prstGeom prst="rect">
            <a:avLst/>
          </a:prstGeom>
          <a:ln>
            <a:noFill/>
          </a:ln>
          <a:effectLst>
            <a:outerShdw blurRad="292100" dist="139700" dir="2700000" algn="tl" rotWithShape="0">
              <a:srgbClr val="333333">
                <a:alpha val="65000"/>
              </a:srgbClr>
            </a:outerShdw>
          </a:effectLst>
        </p:spPr>
      </p:pic>
      <p:pic>
        <p:nvPicPr>
          <p:cNvPr id="11" name="Picture 10" descr="Logo, company name&#10;&#10;Description automatically generated">
            <a:extLst>
              <a:ext uri="{FF2B5EF4-FFF2-40B4-BE49-F238E27FC236}">
                <a16:creationId xmlns:a16="http://schemas.microsoft.com/office/drawing/2014/main" id="{6BD84458-D444-4E06-BFC1-D251CBB18EC0}"/>
              </a:ext>
            </a:extLst>
          </p:cNvPr>
          <p:cNvPicPr>
            <a:picLocks noChangeAspect="1"/>
          </p:cNvPicPr>
          <p:nvPr/>
        </p:nvPicPr>
        <p:blipFill rotWithShape="1">
          <a:blip r:embed="rId10"/>
          <a:srcRect l="20018" t="29816" r="21587" b="31145"/>
          <a:stretch/>
        </p:blipFill>
        <p:spPr>
          <a:xfrm>
            <a:off x="8721256" y="154638"/>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96499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left)">
                                      <p:cBhvr>
                                        <p:cTn id="13" dur="500"/>
                                        <p:tgtEl>
                                          <p:spTgt spid="8">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left)">
                                      <p:cBhvr>
                                        <p:cTn id="16" dur="500"/>
                                        <p:tgtEl>
                                          <p:spTgt spid="8">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left)">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left)">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wipe(left)">
                                      <p:cBhvr>
                                        <p:cTn id="30" dur="5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wipe(left)">
                                      <p:cBhvr>
                                        <p:cTn id="3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graphicFrame>
        <p:nvGraphicFramePr>
          <p:cNvPr id="5" name="Diagram 4"/>
          <p:cNvGraphicFramePr/>
          <p:nvPr>
            <p:extLst>
              <p:ext uri="{D42A27DB-BD31-4B8C-83A1-F6EECF244321}">
                <p14:modId xmlns:p14="http://schemas.microsoft.com/office/powerpoint/2010/main" val="2552090483"/>
              </p:ext>
            </p:extLst>
          </p:nvPr>
        </p:nvGraphicFramePr>
        <p:xfrm>
          <a:off x="-685799" y="-1639320"/>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100625" y="118689"/>
            <a:ext cx="6363409" cy="707886"/>
          </a:xfrm>
          <a:prstGeom prst="rect">
            <a:avLst/>
          </a:prstGeom>
          <a:noFill/>
        </p:spPr>
        <p:txBody>
          <a:bodyPr wrap="square" rtlCol="0">
            <a:spAutoFit/>
          </a:bodyPr>
          <a:lstStyle/>
          <a:p>
            <a:r>
              <a:rPr lang="en-US" sz="4000" b="1" dirty="0">
                <a:solidFill>
                  <a:schemeClr val="tx2"/>
                </a:solidFill>
              </a:rPr>
              <a:t>How does Monday sound?</a:t>
            </a:r>
          </a:p>
        </p:txBody>
      </p:sp>
      <p:sp>
        <p:nvSpPr>
          <p:cNvPr id="8" name="TextBox 7"/>
          <p:cNvSpPr txBox="1"/>
          <p:nvPr/>
        </p:nvSpPr>
        <p:spPr>
          <a:xfrm>
            <a:off x="1611086" y="2371012"/>
            <a:ext cx="10740571" cy="4524315"/>
          </a:xfrm>
          <a:prstGeom prst="rect">
            <a:avLst/>
          </a:prstGeom>
          <a:noFill/>
        </p:spPr>
        <p:txBody>
          <a:bodyPr wrap="square" rtlCol="0">
            <a:spAutoFit/>
          </a:bodyPr>
          <a:lstStyle/>
          <a:p>
            <a:pPr lvl="0"/>
            <a:r>
              <a:rPr lang="en-US" sz="3200" b="1" dirty="0">
                <a:solidFill>
                  <a:schemeClr val="tx2"/>
                </a:solidFill>
              </a:rPr>
              <a:t>		Don’t take for granted what you already know.</a:t>
            </a:r>
          </a:p>
          <a:p>
            <a:pPr marL="1200150" indent="-457200">
              <a:buFont typeface="Wingdings" pitchFamily="2" charset="2"/>
              <a:buChar char="ü"/>
            </a:pPr>
            <a:r>
              <a:rPr lang="en-US" sz="3200" i="1" dirty="0">
                <a:solidFill>
                  <a:srgbClr val="92D050"/>
                </a:solidFill>
              </a:rPr>
              <a:t>Do your friends ask you for advice?</a:t>
            </a:r>
          </a:p>
          <a:p>
            <a:pPr marL="1200150" indent="-457200">
              <a:buFont typeface="Wingdings" pitchFamily="2" charset="2"/>
              <a:buChar char="ü"/>
            </a:pPr>
            <a:r>
              <a:rPr lang="en-US" sz="3200" i="1" dirty="0">
                <a:solidFill>
                  <a:srgbClr val="92D050"/>
                </a:solidFill>
              </a:rPr>
              <a:t>Ever been told you should write a book?</a:t>
            </a:r>
          </a:p>
          <a:p>
            <a:pPr marL="1200150" indent="-457200">
              <a:buFont typeface="Wingdings" pitchFamily="2" charset="2"/>
              <a:buChar char="ü"/>
            </a:pPr>
            <a:r>
              <a:rPr lang="en-US" sz="3200" i="1" dirty="0">
                <a:solidFill>
                  <a:srgbClr val="92D050"/>
                </a:solidFill>
              </a:rPr>
              <a:t>Field of Dreams: “Build it, and they will come.”</a:t>
            </a:r>
            <a:br>
              <a:rPr lang="en-US" sz="3200" i="1" dirty="0">
                <a:solidFill>
                  <a:srgbClr val="92D050"/>
                </a:solidFill>
              </a:rPr>
            </a:br>
            <a:r>
              <a:rPr lang="en-US" sz="3200" i="1" dirty="0">
                <a:solidFill>
                  <a:srgbClr val="92D050"/>
                </a:solidFill>
              </a:rPr>
              <a:t>		</a:t>
            </a:r>
            <a:r>
              <a:rPr lang="en-US" sz="3200" dirty="0">
                <a:solidFill>
                  <a:srgbClr val="92D050"/>
                </a:solidFill>
              </a:rPr>
              <a:t>Speak and your audience will assemble.</a:t>
            </a:r>
          </a:p>
          <a:p>
            <a:pPr marL="1200150" indent="-457200">
              <a:buFont typeface="Wingdings" pitchFamily="2" charset="2"/>
              <a:buChar char="ü"/>
            </a:pPr>
            <a:r>
              <a:rPr lang="en-US" sz="3200" i="1" dirty="0">
                <a:solidFill>
                  <a:srgbClr val="92D050"/>
                </a:solidFill>
              </a:rPr>
              <a:t>Don’t judge your readiness by what you </a:t>
            </a:r>
            <a:r>
              <a:rPr lang="en-US" sz="3200" i="1" u="sng" dirty="0">
                <a:solidFill>
                  <a:srgbClr val="92D050"/>
                </a:solidFill>
              </a:rPr>
              <a:t>don’t</a:t>
            </a:r>
            <a:r>
              <a:rPr lang="en-US" sz="3200" i="1" dirty="0">
                <a:solidFill>
                  <a:srgbClr val="92D050"/>
                </a:solidFill>
              </a:rPr>
              <a:t> know!</a:t>
            </a:r>
          </a:p>
          <a:p>
            <a:pPr marL="1200150" indent="-457200">
              <a:buFont typeface="Wingdings" pitchFamily="2" charset="2"/>
              <a:buChar char="ü"/>
            </a:pPr>
            <a:r>
              <a:rPr lang="en-US" sz="3200" i="1" dirty="0">
                <a:solidFill>
                  <a:srgbClr val="92D050"/>
                </a:solidFill>
              </a:rPr>
              <a:t>When “playing” the role of teacher, you’ll soon surprise.</a:t>
            </a:r>
            <a:br>
              <a:rPr lang="en-US" sz="3200" i="1" dirty="0">
                <a:solidFill>
                  <a:srgbClr val="92D050"/>
                </a:solidFill>
              </a:rPr>
            </a:br>
            <a:r>
              <a:rPr lang="en-US" sz="3200" i="1" dirty="0">
                <a:solidFill>
                  <a:srgbClr val="92D050"/>
                </a:solidFill>
              </a:rPr>
              <a:t>		yourself by how much you </a:t>
            </a:r>
            <a:r>
              <a:rPr lang="en-US" sz="3200" i="1" u="sng" dirty="0">
                <a:solidFill>
                  <a:srgbClr val="92D050"/>
                </a:solidFill>
              </a:rPr>
              <a:t>do</a:t>
            </a:r>
            <a:r>
              <a:rPr lang="en-US" sz="3200" i="1" dirty="0">
                <a:solidFill>
                  <a:srgbClr val="92D050"/>
                </a:solidFill>
              </a:rPr>
              <a:t> know.</a:t>
            </a:r>
          </a:p>
          <a:p>
            <a:pPr marL="1200150" indent="-457200">
              <a:buFont typeface="Wingdings" pitchFamily="2" charset="2"/>
              <a:buChar char="ü"/>
            </a:pPr>
            <a:r>
              <a:rPr lang="en-US" sz="3200" i="1" dirty="0">
                <a:solidFill>
                  <a:srgbClr val="92D050"/>
                </a:solidFill>
              </a:rPr>
              <a:t>Start, and your “ducks” will line-up!</a:t>
            </a:r>
          </a:p>
        </p:txBody>
      </p:sp>
      <p:sp>
        <p:nvSpPr>
          <p:cNvPr id="2" name="Date Placeholder 1"/>
          <p:cNvSpPr>
            <a:spLocks noGrp="1"/>
          </p:cNvSpPr>
          <p:nvPr>
            <p:ph type="dt" sz="half" idx="10"/>
          </p:nvPr>
        </p:nvSpPr>
        <p:spPr>
          <a:xfrm>
            <a:off x="-685799" y="6374186"/>
            <a:ext cx="2133600" cy="365125"/>
          </a:xfrm>
        </p:spPr>
        <p:txBody>
          <a:bodyPr/>
          <a:lstStyle/>
          <a:p>
            <a:pPr algn="ctr"/>
            <a:fld id="{BACD3988-0EEC-4898-814C-0BE5F76E762A}" type="datetime12">
              <a:rPr lang="en-US" smtClean="0"/>
              <a:pPr algn="ctr"/>
              <a:t>11:24 AM</a:t>
            </a:fld>
            <a:endParaRPr lang="en-US" dirty="0"/>
          </a:p>
        </p:txBody>
      </p:sp>
      <p:pic>
        <p:nvPicPr>
          <p:cNvPr id="10" name="Picture 9" descr="Logo, company name&#10;&#10;Description automatically generated">
            <a:extLst>
              <a:ext uri="{FF2B5EF4-FFF2-40B4-BE49-F238E27FC236}">
                <a16:creationId xmlns:a16="http://schemas.microsoft.com/office/drawing/2014/main" id="{E19F51DC-D4B7-455C-87E8-EF0A3E8A2770}"/>
              </a:ext>
            </a:extLst>
          </p:cNvPr>
          <p:cNvPicPr>
            <a:picLocks noChangeAspect="1"/>
          </p:cNvPicPr>
          <p:nvPr/>
        </p:nvPicPr>
        <p:blipFill rotWithShape="1">
          <a:blip r:embed="rId9"/>
          <a:srcRect l="20018" t="29816" r="21587" b="31145"/>
          <a:stretch/>
        </p:blipFill>
        <p:spPr>
          <a:xfrm>
            <a:off x="8567956" y="550591"/>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980553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left)">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wipe(left)">
                                      <p:cBhvr>
                                        <p:cTn id="35" dur="500"/>
                                        <p:tgtEl>
                                          <p:spTgt spid="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wipe(left)">
                                      <p:cBhvr>
                                        <p:cTn id="4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79684" y="-1446239"/>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59386" y="139497"/>
            <a:ext cx="8229600" cy="914400"/>
          </a:xfrm>
        </p:spPr>
        <p:txBody>
          <a:bodyPr anchor="t">
            <a:normAutofit/>
          </a:bodyPr>
          <a:lstStyle/>
          <a:p>
            <a:pPr>
              <a:lnSpc>
                <a:spcPct val="150000"/>
              </a:lnSpc>
            </a:pPr>
            <a:r>
              <a:rPr lang="en-US" sz="3200" b="1" dirty="0">
                <a:solidFill>
                  <a:schemeClr val="tx2"/>
                </a:solidFill>
              </a:rPr>
              <a:t>Q: Where will I begin?</a:t>
            </a:r>
          </a:p>
        </p:txBody>
      </p:sp>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sp>
        <p:nvSpPr>
          <p:cNvPr id="6" name="TextBox 5"/>
          <p:cNvSpPr txBox="1"/>
          <p:nvPr/>
        </p:nvSpPr>
        <p:spPr>
          <a:xfrm>
            <a:off x="2737042" y="2927509"/>
            <a:ext cx="9505758" cy="3416320"/>
          </a:xfrm>
          <a:prstGeom prst="rect">
            <a:avLst/>
          </a:prstGeom>
          <a:noFill/>
        </p:spPr>
        <p:txBody>
          <a:bodyPr wrap="square" rtlCol="0">
            <a:spAutoFit/>
          </a:bodyPr>
          <a:lstStyle/>
          <a:p>
            <a:pPr marL="742950" indent="-742950">
              <a:buFont typeface="+mj-lt"/>
              <a:buAutoNum type="alphaUcPeriod"/>
            </a:pPr>
            <a:r>
              <a:rPr lang="en-US" sz="3600" i="1" dirty="0">
                <a:solidFill>
                  <a:srgbClr val="92D050"/>
                </a:solidFill>
              </a:rPr>
              <a:t>Professionally</a:t>
            </a:r>
          </a:p>
          <a:p>
            <a:pPr marL="1603375" lvl="1" indent="-457200">
              <a:buFont typeface="Wingdings" panose="05000000000000000000" pitchFamily="2" charset="2"/>
              <a:buChar char="ü"/>
            </a:pPr>
            <a:r>
              <a:rPr lang="en-US" sz="3600" i="1" dirty="0">
                <a:solidFill>
                  <a:srgbClr val="92D050"/>
                </a:solidFill>
              </a:rPr>
              <a:t>	Extension of present work.</a:t>
            </a:r>
          </a:p>
          <a:p>
            <a:pPr marL="1546225" lvl="1" indent="-457200">
              <a:buFont typeface="Wingdings" panose="05000000000000000000" pitchFamily="2" charset="2"/>
              <a:buChar char="ü"/>
            </a:pPr>
            <a:r>
              <a:rPr lang="en-US" sz="3600" i="1" dirty="0">
                <a:solidFill>
                  <a:srgbClr val="92D050"/>
                </a:solidFill>
              </a:rPr>
              <a:t>	As the start of a new business.</a:t>
            </a:r>
          </a:p>
          <a:p>
            <a:pPr marL="742950" indent="-742950">
              <a:buFont typeface="+mj-lt"/>
              <a:buAutoNum type="alphaUcPeriod"/>
            </a:pPr>
            <a:r>
              <a:rPr lang="en-US" sz="3600" i="1" dirty="0">
                <a:solidFill>
                  <a:srgbClr val="92D050"/>
                </a:solidFill>
              </a:rPr>
              <a:t>At home.</a:t>
            </a:r>
          </a:p>
          <a:p>
            <a:pPr marL="742950" indent="-742950">
              <a:buFont typeface="+mj-lt"/>
              <a:buAutoNum type="alphaUcPeriod"/>
            </a:pPr>
            <a:r>
              <a:rPr lang="en-US" sz="3600" i="1" dirty="0">
                <a:solidFill>
                  <a:srgbClr val="92D050"/>
                </a:solidFill>
              </a:rPr>
              <a:t>At jails, churches, shelters, Meet-Ups, etc.</a:t>
            </a:r>
          </a:p>
          <a:p>
            <a:pPr marL="742950" indent="-742950">
              <a:buFont typeface="+mj-lt"/>
              <a:buAutoNum type="alphaUcPeriod"/>
            </a:pPr>
            <a:r>
              <a:rPr lang="en-US" sz="3600" i="1" dirty="0">
                <a:solidFill>
                  <a:srgbClr val="92D050"/>
                </a:solidFill>
              </a:rPr>
              <a:t>On-line, Bridge Calls, Blogging, etc.</a:t>
            </a:r>
            <a:endParaRPr lang="en-US" sz="3200" i="1" dirty="0">
              <a:solidFill>
                <a:srgbClr val="92D050"/>
              </a:solidFill>
            </a:endParaRPr>
          </a:p>
        </p:txBody>
      </p:sp>
      <p:sp>
        <p:nvSpPr>
          <p:cNvPr id="7" name="Date Placeholder 6"/>
          <p:cNvSpPr>
            <a:spLocks noGrp="1"/>
          </p:cNvSpPr>
          <p:nvPr>
            <p:ph type="dt" sz="half" idx="10"/>
          </p:nvPr>
        </p:nvSpPr>
        <p:spPr>
          <a:xfrm>
            <a:off x="-800100" y="6371318"/>
            <a:ext cx="1600200" cy="377825"/>
          </a:xfrm>
        </p:spPr>
        <p:txBody>
          <a:bodyPr/>
          <a:lstStyle/>
          <a:p>
            <a:fld id="{0D82BEB8-4077-45E2-8E7F-80521473B5CE}" type="datetime12">
              <a:rPr lang="en-US" smtClean="0"/>
              <a:t>11:24 AM</a:t>
            </a:fld>
            <a:endParaRPr lang="en-US" dirty="0"/>
          </a:p>
        </p:txBody>
      </p:sp>
      <p:pic>
        <p:nvPicPr>
          <p:cNvPr id="8" name="Picture 7" descr="Logo, company name&#10;&#10;Description automatically generated">
            <a:extLst>
              <a:ext uri="{FF2B5EF4-FFF2-40B4-BE49-F238E27FC236}">
                <a16:creationId xmlns:a16="http://schemas.microsoft.com/office/drawing/2014/main" id="{4216D6D0-7C3A-4D7C-9056-48496455CFA8}"/>
              </a:ext>
            </a:extLst>
          </p:cNvPr>
          <p:cNvPicPr>
            <a:picLocks noChangeAspect="1"/>
          </p:cNvPicPr>
          <p:nvPr/>
        </p:nvPicPr>
        <p:blipFill rotWithShape="1">
          <a:blip r:embed="rId9"/>
          <a:srcRect l="20018" t="29816" r="21587" b="31145"/>
          <a:stretch/>
        </p:blipFill>
        <p:spPr>
          <a:xfrm>
            <a:off x="8567956" y="550591"/>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74680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dgm id="{245B7B91-CE2A-4750-9224-5108F83CC00B}"/>
                                            </p:graphicEl>
                                          </p:spTgt>
                                        </p:tgtEl>
                                        <p:attrNameLst>
                                          <p:attrName>style.visibility</p:attrName>
                                        </p:attrNameLst>
                                      </p:cBhvr>
                                      <p:to>
                                        <p:strVal val="visible"/>
                                      </p:to>
                                    </p:set>
                                    <p:animEffect transition="in" filter="wipe(left)">
                                      <p:cBhvr>
                                        <p:cTn id="7" dur="1000"/>
                                        <p:tgtEl>
                                          <p:spTgt spid="5">
                                            <p:graphicEl>
                                              <a:dgm id="{245B7B91-CE2A-4750-9224-5108F83CC00B}"/>
                                            </p:graphic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left)">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left)">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wipe(left)">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graphicFrame>
        <p:nvGraphicFramePr>
          <p:cNvPr id="5" name="Diagram 4"/>
          <p:cNvGraphicFramePr/>
          <p:nvPr/>
        </p:nvGraphicFramePr>
        <p:xfrm>
          <a:off x="-1142999" y="-1764854"/>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762000" y="540082"/>
            <a:ext cx="3886200" cy="584775"/>
          </a:xfrm>
          <a:prstGeom prst="rect">
            <a:avLst/>
          </a:prstGeom>
          <a:noFill/>
        </p:spPr>
        <p:txBody>
          <a:bodyPr wrap="square" rtlCol="0">
            <a:spAutoFit/>
          </a:bodyPr>
          <a:lstStyle/>
          <a:p>
            <a:r>
              <a:rPr lang="en-US" sz="3200" b="1" i="1" dirty="0">
                <a:solidFill>
                  <a:schemeClr val="tx2"/>
                </a:solidFill>
              </a:rPr>
              <a:t>How will I start?</a:t>
            </a:r>
          </a:p>
        </p:txBody>
      </p:sp>
      <p:sp>
        <p:nvSpPr>
          <p:cNvPr id="2" name="TextBox 1"/>
          <p:cNvSpPr txBox="1"/>
          <p:nvPr/>
        </p:nvSpPr>
        <p:spPr>
          <a:xfrm>
            <a:off x="1092201" y="2686630"/>
            <a:ext cx="11099799" cy="4031873"/>
          </a:xfrm>
          <a:prstGeom prst="rect">
            <a:avLst/>
          </a:prstGeom>
          <a:noFill/>
        </p:spPr>
        <p:txBody>
          <a:bodyPr wrap="square" rtlCol="0">
            <a:spAutoFit/>
          </a:bodyPr>
          <a:lstStyle/>
          <a:p>
            <a:pPr marL="633413" lvl="1" indent="-342900">
              <a:buFont typeface="Wingdings" pitchFamily="2" charset="2"/>
              <a:buChar char="ü"/>
            </a:pPr>
            <a:r>
              <a:rPr lang="en-US" sz="3200" dirty="0">
                <a:solidFill>
                  <a:srgbClr val="92D050"/>
                </a:solidFill>
              </a:rPr>
              <a:t>Get to know the material (book, workbooks, exercises) – now!</a:t>
            </a:r>
          </a:p>
          <a:p>
            <a:pPr marL="633413" lvl="1" indent="-342900">
              <a:buFont typeface="Wingdings" pitchFamily="2" charset="2"/>
              <a:buChar char="ü"/>
            </a:pPr>
            <a:r>
              <a:rPr lang="en-US" sz="3200" dirty="0">
                <a:solidFill>
                  <a:srgbClr val="92D050"/>
                </a:solidFill>
              </a:rPr>
              <a:t>Use the tut.com IP TTT Resources!</a:t>
            </a:r>
          </a:p>
          <a:p>
            <a:pPr marL="633413" lvl="1" indent="-342900">
              <a:buFont typeface="Wingdings" pitchFamily="2" charset="2"/>
              <a:buChar char="ü"/>
            </a:pPr>
            <a:r>
              <a:rPr lang="en-US" sz="3200" dirty="0">
                <a:solidFill>
                  <a:srgbClr val="92D050"/>
                </a:solidFill>
              </a:rPr>
              <a:t>Say “Hello!” on Facebook and stay current with news, 	announcements, form releases, updates, shares, etc.</a:t>
            </a:r>
          </a:p>
          <a:p>
            <a:pPr marL="633413" lvl="1" indent="-342900">
              <a:buFont typeface="Wingdings" pitchFamily="2" charset="2"/>
              <a:buChar char="ü"/>
            </a:pPr>
            <a:r>
              <a:rPr lang="en-US" sz="3200" dirty="0">
                <a:solidFill>
                  <a:srgbClr val="92D050"/>
                </a:solidFill>
              </a:rPr>
              <a:t>ASK for help! Don’t go-it alone! Use Inner Circle Leaders!</a:t>
            </a:r>
          </a:p>
          <a:p>
            <a:pPr marL="633413" lvl="1" indent="-342900">
              <a:buFont typeface="Wingdings" pitchFamily="2" charset="2"/>
              <a:buChar char="ü"/>
            </a:pPr>
            <a:r>
              <a:rPr lang="en-US" sz="3200" dirty="0">
                <a:solidFill>
                  <a:srgbClr val="92D050"/>
                </a:solidFill>
              </a:rPr>
              <a:t>Prepare and practice, consider joining </a:t>
            </a:r>
            <a:r>
              <a:rPr lang="en-US" sz="3200" u="sng" dirty="0">
                <a:solidFill>
                  <a:srgbClr val="92D050"/>
                </a:solidFill>
              </a:rPr>
              <a:t>Toastmasters.org</a:t>
            </a:r>
            <a:r>
              <a:rPr lang="en-US" sz="3200" dirty="0">
                <a:solidFill>
                  <a:srgbClr val="92D050"/>
                </a:solidFill>
              </a:rPr>
              <a:t>.</a:t>
            </a:r>
          </a:p>
          <a:p>
            <a:pPr marL="633413" lvl="1" indent="-342900">
              <a:buFont typeface="Wingdings" pitchFamily="2" charset="2"/>
              <a:buChar char="ü"/>
            </a:pPr>
            <a:r>
              <a:rPr lang="en-US" sz="3200" dirty="0">
                <a:solidFill>
                  <a:srgbClr val="92D050"/>
                </a:solidFill>
              </a:rPr>
              <a:t>Capitalize on our track record with other organizations, using 	TUT and this program to add to your credibility.</a:t>
            </a:r>
          </a:p>
        </p:txBody>
      </p:sp>
      <p:sp>
        <p:nvSpPr>
          <p:cNvPr id="3" name="Date Placeholder 2"/>
          <p:cNvSpPr>
            <a:spLocks noGrp="1"/>
          </p:cNvSpPr>
          <p:nvPr>
            <p:ph type="dt" sz="half" idx="10"/>
          </p:nvPr>
        </p:nvSpPr>
        <p:spPr>
          <a:xfrm>
            <a:off x="-895426" y="6402963"/>
            <a:ext cx="1600200" cy="377825"/>
          </a:xfrm>
        </p:spPr>
        <p:txBody>
          <a:bodyPr/>
          <a:lstStyle/>
          <a:p>
            <a:fld id="{F67F9444-9930-4E4B-90B2-1AF8AC642BF3}" type="datetime12">
              <a:rPr lang="en-US" smtClean="0"/>
              <a:t>11:24 AM</a:t>
            </a:fld>
            <a:endParaRPr lang="en-US" dirty="0"/>
          </a:p>
        </p:txBody>
      </p:sp>
      <p:pic>
        <p:nvPicPr>
          <p:cNvPr id="9" name="Picture 8" descr="Logo, company name&#10;&#10;Description automatically generated">
            <a:extLst>
              <a:ext uri="{FF2B5EF4-FFF2-40B4-BE49-F238E27FC236}">
                <a16:creationId xmlns:a16="http://schemas.microsoft.com/office/drawing/2014/main" id="{8A476499-5146-4CF1-B80B-2580F42B2A12}"/>
              </a:ext>
            </a:extLst>
          </p:cNvPr>
          <p:cNvPicPr>
            <a:picLocks noChangeAspect="1"/>
          </p:cNvPicPr>
          <p:nvPr/>
        </p:nvPicPr>
        <p:blipFill rotWithShape="1">
          <a:blip r:embed="rId9"/>
          <a:srcRect l="20018" t="29816" r="21587" b="31145"/>
          <a:stretch/>
        </p:blipFill>
        <p:spPr>
          <a:xfrm>
            <a:off x="8567956" y="550591"/>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22132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left)">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left)">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left)">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17445007"/>
              </p:ext>
            </p:extLst>
          </p:nvPr>
        </p:nvGraphicFramePr>
        <p:xfrm>
          <a:off x="-1284515" y="-1590305"/>
          <a:ext cx="10314609" cy="6714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10210800" y="3276600"/>
            <a:ext cx="76200" cy="369332"/>
          </a:xfrm>
          <a:prstGeom prst="rect">
            <a:avLst/>
          </a:prstGeom>
          <a:noFill/>
        </p:spPr>
        <p:txBody>
          <a:bodyPr wrap="square" rtlCol="0">
            <a:spAutoFit/>
          </a:bodyPr>
          <a:lstStyle/>
          <a:p>
            <a:endParaRPr lang="en-US" dirty="0"/>
          </a:p>
        </p:txBody>
      </p:sp>
      <p:sp>
        <p:nvSpPr>
          <p:cNvPr id="6" name="TextBox 5"/>
          <p:cNvSpPr txBox="1"/>
          <p:nvPr/>
        </p:nvSpPr>
        <p:spPr>
          <a:xfrm>
            <a:off x="113917" y="0"/>
            <a:ext cx="8153400" cy="1077218"/>
          </a:xfrm>
          <a:prstGeom prst="rect">
            <a:avLst/>
          </a:prstGeom>
          <a:noFill/>
        </p:spPr>
        <p:txBody>
          <a:bodyPr wrap="square" rtlCol="0">
            <a:spAutoFit/>
          </a:bodyPr>
          <a:lstStyle/>
          <a:p>
            <a:r>
              <a:rPr lang="en-US" sz="3200" b="1" dirty="0"/>
              <a:t>Tricky Questions –</a:t>
            </a:r>
            <a:br>
              <a:rPr lang="en-US" sz="3200" b="1" dirty="0"/>
            </a:br>
            <a:r>
              <a:rPr lang="en-US" sz="3200" b="1" dirty="0"/>
              <a:t>	Hitler</a:t>
            </a:r>
            <a:r>
              <a:rPr lang="en-US" sz="3200" b="1"/>
              <a:t>, AIDS, </a:t>
            </a:r>
            <a:r>
              <a:rPr lang="en-US" sz="3200" b="1" dirty="0"/>
              <a:t>Child Abuse...</a:t>
            </a:r>
          </a:p>
        </p:txBody>
      </p:sp>
      <p:sp>
        <p:nvSpPr>
          <p:cNvPr id="2" name="TextBox 1"/>
          <p:cNvSpPr txBox="1"/>
          <p:nvPr/>
        </p:nvSpPr>
        <p:spPr>
          <a:xfrm>
            <a:off x="1736654" y="2427822"/>
            <a:ext cx="10455346" cy="4524315"/>
          </a:xfrm>
          <a:prstGeom prst="rect">
            <a:avLst/>
          </a:prstGeom>
          <a:noFill/>
        </p:spPr>
        <p:txBody>
          <a:bodyPr wrap="square" rtlCol="0">
            <a:spAutoFit/>
          </a:bodyPr>
          <a:lstStyle/>
          <a:p>
            <a:pPr marL="742950" lvl="2" indent="-342900">
              <a:buFont typeface="Wingdings" pitchFamily="2" charset="2"/>
              <a:buChar char="ü"/>
            </a:pPr>
            <a:r>
              <a:rPr lang="en-US" sz="3600" i="1" dirty="0">
                <a:solidFill>
                  <a:srgbClr val="92D050"/>
                </a:solidFill>
              </a:rPr>
              <a:t>What matters are the lives of your trainees, today.</a:t>
            </a:r>
          </a:p>
          <a:p>
            <a:pPr marL="742950" lvl="2" indent="-342900">
              <a:buFont typeface="Wingdings" pitchFamily="2" charset="2"/>
              <a:buChar char="ü"/>
            </a:pPr>
            <a:r>
              <a:rPr lang="en-US" sz="3600" i="1" dirty="0">
                <a:solidFill>
                  <a:srgbClr val="92D050"/>
                </a:solidFill>
              </a:rPr>
              <a:t>“I don’t know.” Is always a respectable answer.</a:t>
            </a:r>
          </a:p>
          <a:p>
            <a:pPr marL="742950" lvl="2" indent="-342900">
              <a:buFont typeface="Wingdings" pitchFamily="2" charset="2"/>
              <a:buChar char="ü"/>
            </a:pPr>
            <a:r>
              <a:rPr lang="en-US" sz="3600" i="1" dirty="0">
                <a:solidFill>
                  <a:srgbClr val="92D050"/>
                </a:solidFill>
              </a:rPr>
              <a:t>Toss question back to questioner or audience. </a:t>
            </a:r>
          </a:p>
          <a:p>
            <a:pPr marL="742950" lvl="2" indent="-342900">
              <a:buFont typeface="Wingdings" pitchFamily="2" charset="2"/>
              <a:buChar char="ü"/>
            </a:pPr>
            <a:r>
              <a:rPr lang="en-US" sz="3600" i="1" dirty="0">
                <a:solidFill>
                  <a:srgbClr val="92D050"/>
                </a:solidFill>
              </a:rPr>
              <a:t>Spirituality versus Religion.</a:t>
            </a:r>
          </a:p>
          <a:p>
            <a:pPr marL="742950" lvl="2" indent="-342900">
              <a:buFont typeface="Wingdings" pitchFamily="2" charset="2"/>
              <a:buChar char="ü"/>
            </a:pPr>
            <a:r>
              <a:rPr lang="en-US" sz="3600" i="1" dirty="0">
                <a:solidFill>
                  <a:srgbClr val="92D050"/>
                </a:solidFill>
              </a:rPr>
              <a:t>God versus the Universe versus Higher Self/Power.</a:t>
            </a:r>
          </a:p>
          <a:p>
            <a:pPr marL="742950" lvl="2" indent="-342900">
              <a:buFont typeface="Wingdings" pitchFamily="2" charset="2"/>
              <a:buChar char="ü"/>
            </a:pPr>
            <a:r>
              <a:rPr lang="en-US" sz="3600" i="1" dirty="0">
                <a:solidFill>
                  <a:srgbClr val="92D050"/>
                </a:solidFill>
              </a:rPr>
              <a:t>Resistance may be greater in prisons, etc.</a:t>
            </a:r>
          </a:p>
          <a:p>
            <a:pPr marL="742950" lvl="2" indent="-342900">
              <a:buFont typeface="Wingdings" pitchFamily="2" charset="2"/>
              <a:buChar char="ü"/>
            </a:pPr>
            <a:r>
              <a:rPr lang="en-US" sz="3600" i="1" dirty="0">
                <a:solidFill>
                  <a:srgbClr val="92D050"/>
                </a:solidFill>
              </a:rPr>
              <a:t>AA and NA... Feeling defeated?</a:t>
            </a:r>
            <a:br>
              <a:rPr lang="en-US" sz="3600" i="1" dirty="0">
                <a:solidFill>
                  <a:srgbClr val="92D050"/>
                </a:solidFill>
              </a:rPr>
            </a:br>
            <a:r>
              <a:rPr lang="en-US" sz="3600" i="1" dirty="0">
                <a:solidFill>
                  <a:srgbClr val="92D050"/>
                </a:solidFill>
              </a:rPr>
              <a:t>	The  12 Step Programs – powerless or powerful?</a:t>
            </a:r>
          </a:p>
        </p:txBody>
      </p:sp>
      <p:sp>
        <p:nvSpPr>
          <p:cNvPr id="3" name="Date Placeholder 2"/>
          <p:cNvSpPr>
            <a:spLocks noGrp="1"/>
          </p:cNvSpPr>
          <p:nvPr>
            <p:ph type="dt" sz="half" idx="10"/>
          </p:nvPr>
        </p:nvSpPr>
        <p:spPr>
          <a:xfrm>
            <a:off x="-917197" y="6407996"/>
            <a:ext cx="1600200" cy="377825"/>
          </a:xfrm>
        </p:spPr>
        <p:txBody>
          <a:bodyPr/>
          <a:lstStyle/>
          <a:p>
            <a:fld id="{87D1D5B9-4575-4A38-AEDC-E2E338CB371F}" type="datetime12">
              <a:rPr lang="en-US" smtClean="0"/>
              <a:t>11:24 AM</a:t>
            </a:fld>
            <a:endParaRPr lang="en-US" dirty="0"/>
          </a:p>
        </p:txBody>
      </p:sp>
      <p:pic>
        <p:nvPicPr>
          <p:cNvPr id="8" name="Picture 7" descr="Logo, company name&#10;&#10;Description automatically generated">
            <a:extLst>
              <a:ext uri="{FF2B5EF4-FFF2-40B4-BE49-F238E27FC236}">
                <a16:creationId xmlns:a16="http://schemas.microsoft.com/office/drawing/2014/main" id="{D395C682-D7EE-4CDA-9A7A-18EF21DA5227}"/>
              </a:ext>
            </a:extLst>
          </p:cNvPr>
          <p:cNvPicPr>
            <a:picLocks noChangeAspect="1"/>
          </p:cNvPicPr>
          <p:nvPr/>
        </p:nvPicPr>
        <p:blipFill rotWithShape="1">
          <a:blip r:embed="rId9"/>
          <a:srcRect l="20018" t="29816" r="21587" b="31145"/>
          <a:stretch/>
        </p:blipFill>
        <p:spPr>
          <a:xfrm>
            <a:off x="8567956" y="550591"/>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259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
                                            <p:txEl>
                                              <p:pRg st="0" end="0"/>
                                            </p:txEl>
                                          </p:spTgt>
                                        </p:tgtEl>
                                      </p:cBhvr>
                                    </p:animEffect>
                                    <p:set>
                                      <p:cBhvr>
                                        <p:cTn id="47" dur="1" fill="hold">
                                          <p:stCondLst>
                                            <p:cond delay="499"/>
                                          </p:stCondLst>
                                        </p:cTn>
                                        <p:tgtEl>
                                          <p:spTgt spid="2">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
                                            <p:txEl>
                                              <p:pRg st="1" end="1"/>
                                            </p:txEl>
                                          </p:spTgt>
                                        </p:tgtEl>
                                      </p:cBhvr>
                                    </p:animEffect>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
                                            <p:txEl>
                                              <p:pRg st="2" end="2"/>
                                            </p:txEl>
                                          </p:spTgt>
                                        </p:tgtEl>
                                      </p:cBhvr>
                                    </p:animEffect>
                                    <p:set>
                                      <p:cBhvr>
                                        <p:cTn id="53" dur="1" fill="hold">
                                          <p:stCondLst>
                                            <p:cond delay="499"/>
                                          </p:stCondLst>
                                        </p:cTn>
                                        <p:tgtEl>
                                          <p:spTgt spid="2">
                                            <p:txEl>
                                              <p:pRg st="2" end="2"/>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
                                            <p:txEl>
                                              <p:pRg st="3" end="3"/>
                                            </p:txEl>
                                          </p:spTgt>
                                        </p:tgtEl>
                                      </p:cBhvr>
                                    </p:animEffect>
                                    <p:set>
                                      <p:cBhvr>
                                        <p:cTn id="56" dur="1" fill="hold">
                                          <p:stCondLst>
                                            <p:cond delay="499"/>
                                          </p:stCondLst>
                                        </p:cTn>
                                        <p:tgtEl>
                                          <p:spTgt spid="2">
                                            <p:txEl>
                                              <p:pRg st="3" end="3"/>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
                                            <p:txEl>
                                              <p:pRg st="4" end="4"/>
                                            </p:txEl>
                                          </p:spTgt>
                                        </p:tgtEl>
                                      </p:cBhvr>
                                    </p:animEffect>
                                    <p:set>
                                      <p:cBhvr>
                                        <p:cTn id="59" dur="1" fill="hold">
                                          <p:stCondLst>
                                            <p:cond delay="499"/>
                                          </p:stCondLst>
                                        </p:cTn>
                                        <p:tgtEl>
                                          <p:spTgt spid="2">
                                            <p:txEl>
                                              <p:pRg st="4" end="4"/>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
                                            <p:txEl>
                                              <p:pRg st="5" end="5"/>
                                            </p:txEl>
                                          </p:spTgt>
                                        </p:tgtEl>
                                      </p:cBhvr>
                                    </p:animEffect>
                                    <p:set>
                                      <p:cBhvr>
                                        <p:cTn id="62" dur="1" fill="hold">
                                          <p:stCondLst>
                                            <p:cond delay="499"/>
                                          </p:stCondLst>
                                        </p:cTn>
                                        <p:tgtEl>
                                          <p:spTgt spid="2">
                                            <p:txEl>
                                              <p:pRg st="5" end="5"/>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
                                            <p:txEl>
                                              <p:pRg st="6" end="6"/>
                                            </p:txEl>
                                          </p:spTgt>
                                        </p:tgtEl>
                                      </p:cBhvr>
                                    </p:animEffect>
                                    <p:set>
                                      <p:cBhvr>
                                        <p:cTn id="65"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0653" y="0"/>
            <a:ext cx="6047118" cy="790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67779" y="479188"/>
              <a:ext cx="1443960" cy="47520"/>
            </p14:xfrm>
          </p:contentPart>
        </mc:Choice>
        <mc:Fallback xmlns="">
          <p:pic>
            <p:nvPicPr>
              <p:cNvPr id="2" name="Ink 1"/>
              <p:cNvPicPr/>
              <p:nvPr/>
            </p:nvPicPr>
            <p:blipFill>
              <a:blip r:embed="rId4"/>
              <a:stretch>
                <a:fillRect/>
              </a:stretch>
            </p:blipFill>
            <p:spPr>
              <a:xfrm>
                <a:off x="6795779" y="335188"/>
                <a:ext cx="1587600" cy="335160"/>
              </a:xfrm>
              <a:prstGeom prst="rect">
                <a:avLst/>
              </a:prstGeom>
            </p:spPr>
          </p:pic>
        </mc:Fallback>
      </mc:AlternateContent>
      <p:sp>
        <p:nvSpPr>
          <p:cNvPr id="5" name="Date Placeholder 4">
            <a:extLst>
              <a:ext uri="{FF2B5EF4-FFF2-40B4-BE49-F238E27FC236}">
                <a16:creationId xmlns:a16="http://schemas.microsoft.com/office/drawing/2014/main" id="{87886166-A8C7-4FA6-BBEC-723D91CDC08C}"/>
              </a:ext>
            </a:extLst>
          </p:cNvPr>
          <p:cNvSpPr>
            <a:spLocks noGrp="1"/>
          </p:cNvSpPr>
          <p:nvPr>
            <p:ph type="dt" sz="half" idx="10"/>
          </p:nvPr>
        </p:nvSpPr>
        <p:spPr/>
        <p:txBody>
          <a:bodyPr/>
          <a:lstStyle/>
          <a:p>
            <a:fld id="{2726B311-C7D6-4F08-932A-586EF4AC38F5}" type="datetime12">
              <a:rPr lang="en-US" smtClean="0"/>
              <a:t>11:11 AM</a:t>
            </a:fld>
            <a:endParaRPr lang="en-US" dirty="0"/>
          </a:p>
        </p:txBody>
      </p:sp>
      <p:sp>
        <p:nvSpPr>
          <p:cNvPr id="9" name="Slide Number Placeholder 8">
            <a:extLst>
              <a:ext uri="{FF2B5EF4-FFF2-40B4-BE49-F238E27FC236}">
                <a16:creationId xmlns:a16="http://schemas.microsoft.com/office/drawing/2014/main" id="{8AFAAF79-D527-48C3-88E4-53DE7C555740}"/>
              </a:ext>
            </a:extLst>
          </p:cNvPr>
          <p:cNvSpPr>
            <a:spLocks noGrp="1"/>
          </p:cNvSpPr>
          <p:nvPr>
            <p:ph type="sldNum" sz="quarter" idx="12"/>
          </p:nvPr>
        </p:nvSpPr>
        <p:spPr/>
        <p:txBody>
          <a:bodyPr/>
          <a:lstStyle/>
          <a:p>
            <a:fld id="{D57F1E4F-1CFF-5643-939E-217C01CDF565}" type="slidenum">
              <a:rPr lang="en-US" smtClean="0"/>
              <a:pPr/>
              <a:t>9</a:t>
            </a:fld>
            <a:endParaRPr lang="en-US" dirty="0"/>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8A38EF8-17E8-4221-9E4B-A30B5407CE68}"/>
                  </a:ext>
                </a:extLst>
              </p14:cNvPr>
              <p14:cNvContentPartPr/>
              <p14:nvPr/>
            </p14:nvContentPartPr>
            <p14:xfrm>
              <a:off x="7521041" y="3147678"/>
              <a:ext cx="2583360" cy="89280"/>
            </p14:xfrm>
          </p:contentPart>
        </mc:Choice>
        <mc:Fallback xmlns="">
          <p:pic>
            <p:nvPicPr>
              <p:cNvPr id="4" name="Ink 3">
                <a:extLst>
                  <a:ext uri="{FF2B5EF4-FFF2-40B4-BE49-F238E27FC236}">
                    <a16:creationId xmlns:a16="http://schemas.microsoft.com/office/drawing/2014/main" id="{78A38EF8-17E8-4221-9E4B-A30B5407CE68}"/>
                  </a:ext>
                </a:extLst>
              </p:cNvPr>
              <p:cNvPicPr/>
              <p:nvPr/>
            </p:nvPicPr>
            <p:blipFill>
              <a:blip r:embed="rId6"/>
              <a:stretch>
                <a:fillRect/>
              </a:stretch>
            </p:blipFill>
            <p:spPr>
              <a:xfrm>
                <a:off x="7431054" y="2967678"/>
                <a:ext cx="2762975"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83F1352-425E-43A9-9987-ACDBF63E2B4E}"/>
                  </a:ext>
                </a:extLst>
              </p14:cNvPr>
              <p14:cNvContentPartPr/>
              <p14:nvPr/>
            </p14:nvContentPartPr>
            <p14:xfrm>
              <a:off x="6786340" y="3226060"/>
              <a:ext cx="2443320" cy="31680"/>
            </p14:xfrm>
          </p:contentPart>
        </mc:Choice>
        <mc:Fallback xmlns="">
          <p:pic>
            <p:nvPicPr>
              <p:cNvPr id="6" name="Ink 5">
                <a:extLst>
                  <a:ext uri="{FF2B5EF4-FFF2-40B4-BE49-F238E27FC236}">
                    <a16:creationId xmlns:a16="http://schemas.microsoft.com/office/drawing/2014/main" id="{083F1352-425E-43A9-9987-ACDBF63E2B4E}"/>
                  </a:ext>
                </a:extLst>
              </p:cNvPr>
              <p:cNvPicPr/>
              <p:nvPr/>
            </p:nvPicPr>
            <p:blipFill>
              <a:blip r:embed="rId8"/>
              <a:stretch>
                <a:fillRect/>
              </a:stretch>
            </p:blipFill>
            <p:spPr>
              <a:xfrm>
                <a:off x="6696340" y="3046060"/>
                <a:ext cx="262296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5E44A8B8-5213-4B8D-AB5D-F542B317D48D}"/>
                  </a:ext>
                </a:extLst>
              </p14:cNvPr>
              <p14:cNvContentPartPr/>
              <p14:nvPr/>
            </p14:nvContentPartPr>
            <p14:xfrm>
              <a:off x="6924896" y="472026"/>
              <a:ext cx="1801440" cy="336801"/>
            </p14:xfrm>
          </p:contentPart>
        </mc:Choice>
        <mc:Fallback xmlns="">
          <p:pic>
            <p:nvPicPr>
              <p:cNvPr id="7" name="Ink 6">
                <a:extLst>
                  <a:ext uri="{FF2B5EF4-FFF2-40B4-BE49-F238E27FC236}">
                    <a16:creationId xmlns:a16="http://schemas.microsoft.com/office/drawing/2014/main" id="{5E44A8B8-5213-4B8D-AB5D-F542B317D48D}"/>
                  </a:ext>
                </a:extLst>
              </p:cNvPr>
              <p:cNvPicPr/>
              <p:nvPr/>
            </p:nvPicPr>
            <p:blipFill>
              <a:blip r:embed="rId10"/>
              <a:stretch>
                <a:fillRect/>
              </a:stretch>
            </p:blipFill>
            <p:spPr>
              <a:xfrm>
                <a:off x="6834896" y="291919"/>
                <a:ext cx="1981080" cy="696656"/>
              </a:xfrm>
              <a:prstGeom prst="rect">
                <a:avLst/>
              </a:prstGeom>
            </p:spPr>
          </p:pic>
        </mc:Fallback>
      </mc:AlternateContent>
      <p:sp>
        <p:nvSpPr>
          <p:cNvPr id="10" name="Arrow: Right 9">
            <a:extLst>
              <a:ext uri="{FF2B5EF4-FFF2-40B4-BE49-F238E27FC236}">
                <a16:creationId xmlns:a16="http://schemas.microsoft.com/office/drawing/2014/main" id="{9117100F-127B-4547-90E1-9719754707AA}"/>
              </a:ext>
            </a:extLst>
          </p:cNvPr>
          <p:cNvSpPr/>
          <p:nvPr/>
        </p:nvSpPr>
        <p:spPr>
          <a:xfrm rot="20339175">
            <a:off x="3784271" y="857281"/>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DA88EE5-A673-4791-AEE6-216C2112F100}"/>
              </a:ext>
            </a:extLst>
          </p:cNvPr>
          <p:cNvSpPr/>
          <p:nvPr/>
        </p:nvSpPr>
        <p:spPr>
          <a:xfrm rot="20339175">
            <a:off x="3418584" y="3667166"/>
            <a:ext cx="2999736" cy="56935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FDB48D-A7B1-4ECA-A233-EF702A8E0F2D}"/>
              </a:ext>
            </a:extLst>
          </p:cNvPr>
          <p:cNvSpPr txBox="1"/>
          <p:nvPr/>
        </p:nvSpPr>
        <p:spPr>
          <a:xfrm rot="20385042">
            <a:off x="268668" y="2596021"/>
            <a:ext cx="3886973" cy="1323439"/>
          </a:xfrm>
          <a:prstGeom prst="rect">
            <a:avLst/>
          </a:prstGeom>
          <a:noFill/>
        </p:spPr>
        <p:txBody>
          <a:bodyPr wrap="square" rtlCol="0">
            <a:spAutoFit/>
          </a:bodyPr>
          <a:lstStyle/>
          <a:p>
            <a:pPr algn="ctr"/>
            <a:r>
              <a:rPr lang="en-US" sz="4000" dirty="0">
                <a:solidFill>
                  <a:srgbClr val="FFFF00"/>
                </a:solidFill>
              </a:rPr>
              <a:t>Everyone wants to know…</a:t>
            </a:r>
          </a:p>
        </p:txBody>
      </p:sp>
    </p:spTree>
    <p:extLst>
      <p:ext uri="{BB962C8B-B14F-4D97-AF65-F5344CB8AC3E}">
        <p14:creationId xmlns:p14="http://schemas.microsoft.com/office/powerpoint/2010/main" val="395550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1F94DC1C-47D1-41D7-8B1B-9A036D6140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15" name="Picture 114">
            <a:extLst>
              <a:ext uri="{FF2B5EF4-FFF2-40B4-BE49-F238E27FC236}">
                <a16:creationId xmlns:a16="http://schemas.microsoft.com/office/drawing/2014/main" id="{811383CE-CE86-4E1C-B289-798EB9E6E0E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useBgFill="1">
        <p:nvSpPr>
          <p:cNvPr id="117" name="Freeform 5">
            <a:extLst>
              <a:ext uri="{FF2B5EF4-FFF2-40B4-BE49-F238E27FC236}">
                <a16:creationId xmlns:a16="http://schemas.microsoft.com/office/drawing/2014/main" id="{AC12A592-C02D-46EF-8E1F-9335DB8D7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9" name="Freeform 14">
            <a:extLst>
              <a:ext uri="{FF2B5EF4-FFF2-40B4-BE49-F238E27FC236}">
                <a16:creationId xmlns:a16="http://schemas.microsoft.com/office/drawing/2014/main" id="{24005816-5BCA-4665-8A58-5580F8E9C8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BF07F359-8CA3-4854-91E7-EE600402051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22" name="Straight Connector 121">
              <a:extLst>
                <a:ext uri="{FF2B5EF4-FFF2-40B4-BE49-F238E27FC236}">
                  <a16:creationId xmlns:a16="http://schemas.microsoft.com/office/drawing/2014/main" id="{8A7FCE86-4904-4337-8D0A-3ABA73F609EF}"/>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A32C234-504D-411A-A62B-C1CFD8CE74D5}"/>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81593A9-FD94-454C-9225-478E90706132}"/>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A3524A1-6DED-4D15-ADE5-F797DBCEC728}"/>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A8491CF-856E-4A54-84A5-45C558D41A7B}"/>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D63A388-BF18-4ABD-96E0-5946B1ABB1D6}"/>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F6D779-BD20-4058-AC29-AF4E2510C2C2}"/>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189C0F2-FCB0-4636-9B05-F9FCBB2020A6}"/>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4CB59A-0AC3-4235-A93D-73EE12466967}"/>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B6E97A3-E95A-4D79-A8F8-1945EA2634FB}"/>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F4ABF86-0905-4DE8-8F0B-D10D3D6F9C4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FAAFEF7-DFA1-48C7-9E4E-FF7B1453C718}"/>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D828735-DFD9-4894-8461-77A2FB0C9276}"/>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A6C2585-E93E-489D-8819-FCEE3CFF11C5}"/>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57C1F25-FC5C-4082-B4F6-888F8E467EE5}"/>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5DF4BDB-CA1D-4DA1-8D26-6BAEE0A21AE7}"/>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315D2A0-DDA4-4A25-9CC7-7F90CCF0C409}"/>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5312B72-7E7D-4B0B-960E-7D7C9540EBDC}"/>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48B42BB-3C0E-4546-957B-AB593E308C93}"/>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37809D5-5F69-4BC6-A661-44B2A8A68220}"/>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269CB4C-8BB5-4F63-8961-7EB8FE56D44A}"/>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5E7B60C-3F52-49EA-99F5-BE42AF88DD33}"/>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C5E885C-0F0D-4E11-8B78-4CE951E2692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BFA6E20-F564-4CA4-9150-FDD50B02CD24}"/>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3C02C6B-B913-486F-ACAE-432DE1F7704D}"/>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6B5EE64-D401-45A4-82D4-85D4BF5C8EC6}"/>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F622D05-678C-405E-A74F-8D92A9C64438}"/>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8E01EF1-6517-49CC-9891-1BD6D0F49D00}"/>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C93E79A-63A6-4782-9D2C-BC50CD3B9444}"/>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6C4B4DB-9B57-4C69-96EB-3E1910CEF40A}"/>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BBDCDA7-4ECB-42B1-8524-3D30023D6B68}"/>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7483057-DCDA-4BC6-8E99-7EAD94E8786A}"/>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5C35A56-0BFD-443F-8C2B-CA73A3BFE9E5}"/>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14A0AE5-3A88-4D5D-845C-5E906888C81F}"/>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4D7BF13-EDB8-4740-A3C5-87E2E7C67669}"/>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6DAB64F-4B49-434F-BFB6-0BEB41AFB610}"/>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3B5AD9A-BDA6-42CE-A1C0-C07210307227}"/>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FD67DCC-475F-4BED-A634-FCDD63176BB5}"/>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D276E23-C86D-408D-821A-1E9A44CAEAFC}"/>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79A029-D911-41C4-B218-E41871762F3A}"/>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9C7C9F5-65FB-4EF9-9AAD-F7E1FC14B84B}"/>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115B885-5742-431C-BA48-96FC1F6D2280}"/>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ACE37A6-0062-4B86-B4E6-18088040CDC9}"/>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A8679B4-56BA-43AB-A0A2-E2DA3E205303}"/>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0DE24D2-627B-4C47-A858-A572BCDBACF6}"/>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612A33E-5DE0-4E4D-9469-0BD0B3E0E72E}"/>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1673515-5E42-490F-85A0-45658D81C6CA}"/>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B048C17-3768-4DAF-A7AE-B2E71749702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AA4E6AA-9D65-4EED-91CB-87A5762ED0A4}"/>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B48B9EB-BBF2-48D7-A1D7-720D94506BF3}"/>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492B79-7338-4309-8667-BB29A7BC7B07}"/>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352FD87-EC9C-4EB5-9ACC-A152F78FC815}"/>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F2CEA1F-EFA8-4353-B5F8-CCE27955A123}"/>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3E2723F-2530-4636-9A19-8F11B156628C}"/>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A9EE901-51C9-4292-BB45-5EDB8568A000}"/>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55407C2-7321-48CD-811F-92C71F701C28}"/>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E5298A8A-2787-4153-BDA2-E939BFD51412}"/>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45057B3-3FAB-42ED-AF52-F00BB07FA52B}"/>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A3F09E9-F476-4352-90E3-6A15C74268B9}"/>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28F7C5C-CECC-45A8-8A1F-D679534D4CBA}"/>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FFDFE9C-2017-4831-9F1B-6A03B58B10DE}"/>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1BC942F-09CF-4A51-85A5-E23E2D71C8C8}"/>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456B520-137F-484D-A1B1-7DA5C3F823E6}"/>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9ECA29F0-381E-4770-97BF-54C4E52201C4}"/>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43CCF9F-8F11-4676-82F3-DEE8A48C8567}"/>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FA620FD-6A45-4754-BF42-A9FA44966DD9}"/>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C4D38F3-F3A2-42F4-8B57-DE978EC4AD5A}"/>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C26D30E-A91E-4A5B-A419-0B9D79D57CED}"/>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DAB3EBC-722A-462E-AAAE-506E50038ED8}"/>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BAABC17-832F-48CF-B0D7-0F7DE54607F5}"/>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E1FCA513-75D7-414B-BE8F-D780746A1A66}"/>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2EDEC73-B6F5-473F-934A-CEF57604A8A4}"/>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B987884-C452-4492-A9F8-2770D3373BF9}"/>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D978AF2-B7BB-4E05-81F1-1A5DBD1CB4EF}"/>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7AD4D45-C3AB-458E-B826-0FACBD0DF3AF}"/>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A6E15555-6738-463C-B7DF-86429F2F9677}"/>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AE487172-B4C3-4D13-A562-EF0BA3DD961F}"/>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8E66297-1295-432A-AA84-7BB2341C1932}"/>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108" name="Picture 107">
            <a:extLst>
              <a:ext uri="{FF2B5EF4-FFF2-40B4-BE49-F238E27FC236}">
                <a16:creationId xmlns:a16="http://schemas.microsoft.com/office/drawing/2014/main" id="{C69BAED2-8B6E-413A-B0EE-B613D85C2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021" y="2534800"/>
            <a:ext cx="6397444" cy="225509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61F6B04-D57A-4CBC-BB3E-1F8864D35763}"/>
              </a:ext>
            </a:extLst>
          </p:cNvPr>
          <p:cNvSpPr>
            <a:spLocks noGrp="1"/>
          </p:cNvSpPr>
          <p:nvPr>
            <p:ph type="ctrTitle"/>
          </p:nvPr>
        </p:nvSpPr>
        <p:spPr>
          <a:xfrm>
            <a:off x="509442" y="1148078"/>
            <a:ext cx="4513792" cy="2819398"/>
          </a:xfrm>
        </p:spPr>
        <p:txBody>
          <a:bodyPr>
            <a:normAutofit/>
          </a:bodyPr>
          <a:lstStyle/>
          <a:p>
            <a:pPr algn="ctr"/>
            <a:r>
              <a:rPr lang="en-US" sz="5400" b="1" i="1" dirty="0">
                <a:solidFill>
                  <a:srgbClr val="FFFFFF"/>
                </a:solidFill>
              </a:rPr>
              <a:t>Beyond</a:t>
            </a:r>
            <a:r>
              <a:rPr lang="en-US" sz="5400" b="1" dirty="0">
                <a:solidFill>
                  <a:srgbClr val="FFFFFF"/>
                </a:solidFill>
              </a:rPr>
              <a:t> “TRAILBLAZER”</a:t>
            </a:r>
          </a:p>
        </p:txBody>
      </p:sp>
      <p:sp>
        <p:nvSpPr>
          <p:cNvPr id="4" name="Date Placeholder 3">
            <a:extLst>
              <a:ext uri="{FF2B5EF4-FFF2-40B4-BE49-F238E27FC236}">
                <a16:creationId xmlns:a16="http://schemas.microsoft.com/office/drawing/2014/main" id="{86C320EF-8FF9-449E-9ABC-493F73928848}"/>
              </a:ext>
            </a:extLst>
          </p:cNvPr>
          <p:cNvSpPr>
            <a:spLocks noGrp="1"/>
          </p:cNvSpPr>
          <p:nvPr>
            <p:ph type="dt" sz="half" idx="10"/>
          </p:nvPr>
        </p:nvSpPr>
        <p:spPr>
          <a:xfrm>
            <a:off x="-653305" y="6378575"/>
            <a:ext cx="1600200" cy="377825"/>
          </a:xfrm>
        </p:spPr>
        <p:txBody>
          <a:bodyPr>
            <a:normAutofit/>
          </a:bodyPr>
          <a:lstStyle/>
          <a:p>
            <a:pPr>
              <a:spcAft>
                <a:spcPts val="600"/>
              </a:spcAft>
            </a:pPr>
            <a:fld id="{5D3DD9AB-78ED-4B0C-A435-009D8A8974E4}" type="datetime12">
              <a:rPr lang="en-US">
                <a:solidFill>
                  <a:srgbClr val="FFFFFF"/>
                </a:solidFill>
              </a:rPr>
              <a:pPr>
                <a:spcAft>
                  <a:spcPts val="600"/>
                </a:spcAft>
              </a:pPr>
              <a:t>11:11 AM</a:t>
            </a:fld>
            <a:endParaRPr lang="en-US" dirty="0">
              <a:solidFill>
                <a:srgbClr val="FFFFFF"/>
              </a:solidFill>
            </a:endParaRPr>
          </a:p>
        </p:txBody>
      </p:sp>
      <p:pic>
        <p:nvPicPr>
          <p:cNvPr id="5" name="Picture 4" descr="Logo&#10;&#10;Description automatically generated with medium confidence">
            <a:extLst>
              <a:ext uri="{FF2B5EF4-FFF2-40B4-BE49-F238E27FC236}">
                <a16:creationId xmlns:a16="http://schemas.microsoft.com/office/drawing/2014/main" id="{CC72E304-2734-4D5E-B862-6E127173FB3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68418" y="1323954"/>
            <a:ext cx="5346200" cy="5346200"/>
          </a:xfrm>
          <a:prstGeom prst="rect">
            <a:avLst/>
          </a:prstGeom>
        </p:spPr>
      </p:pic>
      <p:pic>
        <p:nvPicPr>
          <p:cNvPr id="6" name="Picture 5" descr="Logo, company name&#10;&#10;Description automatically generated">
            <a:extLst>
              <a:ext uri="{FF2B5EF4-FFF2-40B4-BE49-F238E27FC236}">
                <a16:creationId xmlns:a16="http://schemas.microsoft.com/office/drawing/2014/main" id="{3333E815-70C0-4C55-B66D-D98F7D0409A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37602" y="1944272"/>
            <a:ext cx="5310088" cy="3654457"/>
          </a:xfrm>
          <a:prstGeom prst="rect">
            <a:avLst/>
          </a:prstGeom>
        </p:spPr>
      </p:pic>
      <p:sp>
        <p:nvSpPr>
          <p:cNvPr id="3" name="TextBox 2">
            <a:extLst>
              <a:ext uri="{FF2B5EF4-FFF2-40B4-BE49-F238E27FC236}">
                <a16:creationId xmlns:a16="http://schemas.microsoft.com/office/drawing/2014/main" id="{AA7D609D-A975-4913-BA73-77555267C9E5}"/>
              </a:ext>
            </a:extLst>
          </p:cNvPr>
          <p:cNvSpPr txBox="1"/>
          <p:nvPr/>
        </p:nvSpPr>
        <p:spPr>
          <a:xfrm rot="21321450">
            <a:off x="6701875" y="5034836"/>
            <a:ext cx="5240516" cy="923330"/>
          </a:xfrm>
          <a:prstGeom prst="rect">
            <a:avLst/>
          </a:prstGeom>
          <a:noFill/>
        </p:spPr>
        <p:txBody>
          <a:bodyPr wrap="square" rtlCol="0">
            <a:spAutoFit/>
          </a:bodyPr>
          <a:lstStyle/>
          <a:p>
            <a:r>
              <a:rPr lang="en-US" sz="5400" dirty="0">
                <a:solidFill>
                  <a:srgbClr val="FF0000"/>
                </a:solidFill>
                <a:latin typeface="Berlin Sans FB Demi" panose="020E0802020502020306" pitchFamily="34" charset="0"/>
              </a:rPr>
              <a:t>CERTIFICATION</a:t>
            </a:r>
          </a:p>
        </p:txBody>
      </p:sp>
      <p:sp>
        <p:nvSpPr>
          <p:cNvPr id="91" name="Title 1">
            <a:extLst>
              <a:ext uri="{FF2B5EF4-FFF2-40B4-BE49-F238E27FC236}">
                <a16:creationId xmlns:a16="http://schemas.microsoft.com/office/drawing/2014/main" id="{D9A91034-E5F1-4C08-921D-879C86502DB0}"/>
              </a:ext>
            </a:extLst>
          </p:cNvPr>
          <p:cNvSpPr txBox="1">
            <a:spLocks/>
          </p:cNvSpPr>
          <p:nvPr/>
        </p:nvSpPr>
        <p:spPr>
          <a:xfrm>
            <a:off x="514435" y="1149864"/>
            <a:ext cx="4513792" cy="2819398"/>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i="1" dirty="0">
                <a:solidFill>
                  <a:srgbClr val="FFFFFF"/>
                </a:solidFill>
              </a:rPr>
              <a:t>Beyond</a:t>
            </a:r>
            <a:br>
              <a:rPr lang="en-US" sz="5400" b="1" dirty="0">
                <a:solidFill>
                  <a:srgbClr val="FFFFFF"/>
                </a:solidFill>
              </a:rPr>
            </a:br>
            <a:r>
              <a:rPr lang="en-US" sz="5400" b="1" dirty="0">
                <a:solidFill>
                  <a:srgbClr val="FFFFFF"/>
                </a:solidFill>
              </a:rPr>
              <a:t>TRAINING</a:t>
            </a:r>
          </a:p>
        </p:txBody>
      </p:sp>
    </p:spTree>
    <p:extLst>
      <p:ext uri="{BB962C8B-B14F-4D97-AF65-F5344CB8AC3E}">
        <p14:creationId xmlns:p14="http://schemas.microsoft.com/office/powerpoint/2010/main" val="3595781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1000"/>
                                        <p:tgtEl>
                                          <p:spTgt spid="108"/>
                                        </p:tgtEl>
                                      </p:cBhvr>
                                    </p:animEffect>
                                    <p:anim calcmode="lin" valueType="num">
                                      <p:cBhvr>
                                        <p:cTn id="7" dur="1000"/>
                                        <p:tgtEl>
                                          <p:spTgt spid="10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108"/>
                                        </p:tgtEl>
                                        <p:attrNameLst>
                                          <p:attrName>ppt_h</p:attrName>
                                        </p:attrNameLst>
                                      </p:cBhvr>
                                      <p:tavLst>
                                        <p:tav tm="0">
                                          <p:val>
                                            <p:strVal val="ppt_h"/>
                                          </p:val>
                                        </p:tav>
                                        <p:tav tm="100000">
                                          <p:val>
                                            <p:strVal val="ppt_h"/>
                                          </p:val>
                                        </p:tav>
                                      </p:tavLst>
                                    </p:anim>
                                    <p:set>
                                      <p:cBhvr>
                                        <p:cTn id="9" dur="1" fill="hold">
                                          <p:stCondLst>
                                            <p:cond delay="999"/>
                                          </p:stCondLst>
                                        </p:cTn>
                                        <p:tgtEl>
                                          <p:spTgt spid="108"/>
                                        </p:tgtEl>
                                        <p:attrNameLst>
                                          <p:attrName>style.visibility</p:attrName>
                                        </p:attrNameLst>
                                      </p:cBhvr>
                                      <p:to>
                                        <p:strVal val="hidden"/>
                                      </p:to>
                                    </p:se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ppt_w</p:attrName>
                                        </p:attrNameLst>
                                      </p:cBhvr>
                                      <p:tavLst>
                                        <p:tav tm="0" fmla="#ppt_w*sin(2.5*pi*$)">
                                          <p:val>
                                            <p:fltVal val="0"/>
                                          </p:val>
                                        </p:tav>
                                        <p:tav tm="100000">
                                          <p:val>
                                            <p:fltVal val="1"/>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xit" presetSubtype="0" fill="hold" grpId="0" nodeType="withEffect">
                                  <p:stCondLst>
                                    <p:cond delay="0"/>
                                  </p:stCondLst>
                                  <p:childTnLst>
                                    <p:animEffect transition="out" filter="fade">
                                      <p:cBhvr>
                                        <p:cTn id="22" dur="500"/>
                                        <p:tgtEl>
                                          <p:spTgt spid="91"/>
                                        </p:tgtEl>
                                      </p:cBhvr>
                                    </p:animEffect>
                                    <p:set>
                                      <p:cBhvr>
                                        <p:cTn id="23" dur="1" fill="hold">
                                          <p:stCondLst>
                                            <p:cond delay="499"/>
                                          </p:stCondLst>
                                        </p:cTn>
                                        <p:tgtEl>
                                          <p:spTgt spid="91"/>
                                        </p:tgtEl>
                                        <p:attrNameLst>
                                          <p:attrName>style.visibility</p:attrName>
                                        </p:attrNameLst>
                                      </p:cBhvr>
                                      <p:to>
                                        <p:strVal val="hidden"/>
                                      </p:to>
                                    </p:set>
                                  </p:childTnLst>
                                </p:cTn>
                              </p:par>
                              <p:par>
                                <p:cTn id="24" presetID="45" presetClass="exit" presetSubtype="0" fill="hold" nodeType="withEffect">
                                  <p:stCondLst>
                                    <p:cond delay="0"/>
                                  </p:stCondLst>
                                  <p:childTnLst>
                                    <p:animEffect transition="out" filter="fade">
                                      <p:cBhvr>
                                        <p:cTn id="25" dur="1000"/>
                                        <p:tgtEl>
                                          <p:spTgt spid="5"/>
                                        </p:tgtEl>
                                      </p:cBhvr>
                                    </p:animEffect>
                                    <p:anim calcmode="lin" valueType="num">
                                      <p:cBhvr>
                                        <p:cTn id="26" dur="1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 dur="1000"/>
                                        <p:tgtEl>
                                          <p:spTgt spid="5"/>
                                        </p:tgtEl>
                                        <p:attrNameLst>
                                          <p:attrName>ppt_h</p:attrName>
                                        </p:attrNameLst>
                                      </p:cBhvr>
                                      <p:tavLst>
                                        <p:tav tm="0">
                                          <p:val>
                                            <p:strVal val="ppt_h"/>
                                          </p:val>
                                        </p:tav>
                                        <p:tav tm="100000">
                                          <p:val>
                                            <p:strVal val="ppt_h"/>
                                          </p:val>
                                        </p:tav>
                                      </p:tavLst>
                                    </p:anim>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45"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ppt_w</p:attrName>
                                        </p:attrNameLst>
                                      </p:cBhvr>
                                      <p:tavLst>
                                        <p:tav tm="0" fmla="#ppt_w*sin(2.5*pi*$)">
                                          <p:val>
                                            <p:fltVal val="0"/>
                                          </p:val>
                                        </p:tav>
                                        <p:tav tm="100000">
                                          <p:val>
                                            <p:fltVal val="1"/>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10366" r="-10366" b="-1"/>
          <a:stretch/>
        </p:blipFill>
        <p:spPr>
          <a:xfrm>
            <a:off x="0" y="-1277845"/>
            <a:ext cx="15623921" cy="8788457"/>
          </a:xfrm>
          <a:prstGeom prst="rect">
            <a:avLst/>
          </a:prstGeom>
        </p:spPr>
      </p:pic>
      <p:sp>
        <p:nvSpPr>
          <p:cNvPr id="6" name="Date Placeholder 5">
            <a:extLst>
              <a:ext uri="{FF2B5EF4-FFF2-40B4-BE49-F238E27FC236}">
                <a16:creationId xmlns:a16="http://schemas.microsoft.com/office/drawing/2014/main" id="{5B1655EE-3DDD-4A2B-8BC8-019E6D597BC3}"/>
              </a:ext>
            </a:extLst>
          </p:cNvPr>
          <p:cNvSpPr>
            <a:spLocks noGrp="1"/>
          </p:cNvSpPr>
          <p:nvPr>
            <p:ph type="dt" sz="half" idx="10"/>
          </p:nvPr>
        </p:nvSpPr>
        <p:spPr/>
        <p:txBody>
          <a:bodyPr/>
          <a:lstStyle/>
          <a:p>
            <a:fld id="{B4893507-13D0-4094-9BA9-79B731F12BF4}" type="datetime12">
              <a:rPr lang="en-US" smtClean="0"/>
              <a:t>11:11 AM</a:t>
            </a:fld>
            <a:endParaRPr lang="en-US" dirty="0"/>
          </a:p>
        </p:txBody>
      </p:sp>
    </p:spTree>
    <p:extLst>
      <p:ext uri="{BB962C8B-B14F-4D97-AF65-F5344CB8AC3E}">
        <p14:creationId xmlns:p14="http://schemas.microsoft.com/office/powerpoint/2010/main" val="344842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7300E-D19B-4645-B4AA-E1D7D1ADD612}"/>
              </a:ext>
            </a:extLst>
          </p:cNvPr>
          <p:cNvSpPr>
            <a:spLocks noGrp="1"/>
          </p:cNvSpPr>
          <p:nvPr>
            <p:ph type="title"/>
          </p:nvPr>
        </p:nvSpPr>
        <p:spPr>
          <a:xfrm>
            <a:off x="685801" y="609600"/>
            <a:ext cx="10131425" cy="1456267"/>
          </a:xfrm>
        </p:spPr>
        <p:txBody>
          <a:bodyPr>
            <a:normAutofit/>
          </a:bodyPr>
          <a:lstStyle/>
          <a:p>
            <a:r>
              <a:rPr lang="en-US" sz="4400" dirty="0">
                <a:latin typeface="Algerian" panose="04020705040A02060702" pitchFamily="82" charset="0"/>
              </a:rPr>
              <a:t>A Guided Visualization</a:t>
            </a:r>
          </a:p>
        </p:txBody>
      </p:sp>
      <p:sp>
        <p:nvSpPr>
          <p:cNvPr id="3" name="Content Placeholder 2">
            <a:extLst>
              <a:ext uri="{FF2B5EF4-FFF2-40B4-BE49-F238E27FC236}">
                <a16:creationId xmlns:a16="http://schemas.microsoft.com/office/drawing/2014/main" id="{5DF43C9E-CA12-46EA-B04C-F08593FCF330}"/>
              </a:ext>
            </a:extLst>
          </p:cNvPr>
          <p:cNvSpPr>
            <a:spLocks noGrp="1"/>
          </p:cNvSpPr>
          <p:nvPr>
            <p:ph idx="1"/>
          </p:nvPr>
        </p:nvSpPr>
        <p:spPr>
          <a:xfrm>
            <a:off x="399885" y="1615956"/>
            <a:ext cx="11392230" cy="4632444"/>
          </a:xfrm>
        </p:spPr>
        <p:txBody>
          <a:bodyPr>
            <a:normAutofit/>
          </a:bodyPr>
          <a:lstStyle/>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		Imagine you’re at the beach… You’re sitting on a veranda attached to a magniﬁcent beach house and right now you can hear the surf crashing ... You can smell the salt in the air ... and you can hear the occasional seagull calling out to others ... The sun is setting, and you’ve got a huge smile on your face. Go ahead and smile. You’re beaming with joy because the house behind you is ﬁlled with all of the people you love the most. You’re feeling so much joy that a tear trickles down your face as you relish why these dear friends have gathered. Each is there because they love you ... as much as you love them. And they’re there to help you celebrate all of the fantastic changes that have been sweeping through your life. Changes that have shocked and amazed you, as much as them, with their speed and harmony. </a:t>
            </a:r>
            <a:endParaRPr lang="en-US" sz="2400" dirty="0"/>
          </a:p>
        </p:txBody>
      </p:sp>
      <p:pic>
        <p:nvPicPr>
          <p:cNvPr id="5" name="Picture 4" descr="Logo, company name&#10;&#10;Description automatically generated">
            <a:extLst>
              <a:ext uri="{FF2B5EF4-FFF2-40B4-BE49-F238E27FC236}">
                <a16:creationId xmlns:a16="http://schemas.microsoft.com/office/drawing/2014/main" id="{800FE4E7-6F68-4524-8627-504006BF21F3}"/>
              </a:ext>
            </a:extLst>
          </p:cNvPr>
          <p:cNvPicPr>
            <a:picLocks noChangeAspect="1"/>
          </p:cNvPicPr>
          <p:nvPr/>
        </p:nvPicPr>
        <p:blipFill rotWithShape="1">
          <a:blip r:embed="rId2"/>
          <a:srcRect l="20018" t="29816" r="21587" b="31145"/>
          <a:stretch/>
        </p:blipFill>
        <p:spPr>
          <a:xfrm>
            <a:off x="8567956" y="550591"/>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00710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C0139F-2B3D-40F2-89A5-52A54C5315F8}"/>
              </a:ext>
            </a:extLst>
          </p:cNvPr>
          <p:cNvSpPr/>
          <p:nvPr/>
        </p:nvSpPr>
        <p:spPr>
          <a:xfrm>
            <a:off x="240632" y="65243"/>
            <a:ext cx="11322718" cy="6500177"/>
          </a:xfrm>
          <a:prstGeom prst="rect">
            <a:avLst/>
          </a:prstGeom>
        </p:spPr>
        <p:txBody>
          <a:bodyPr wrap="square">
            <a:spAutoFit/>
          </a:bodyPr>
          <a:lstStyle/>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Deeply grateful, you make a promise to yourself while still</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sitting on the veranda that never again, for the rest of your life,</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will you ever let yourself forget how swiftly things can change for</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the better! Right now, it’s as if, in your life, every cup is overﬂowing: there’s abundance, you love your life, you love your work, you’re creatively fulﬁlled. You’ve never had so many friends, and you’ve never laughed so hard. Virtually everything you’ve ever wished for has come to pass ……... With one tiny exception—there’s one cup not yet overﬂowing.</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The one thing now missing in your life has come in the form of a brand-new desire. You now wish with every ﬁber of your body to impart the joy you’re feeling—the fulﬁllment and the love—to all those you so love. And not stopping there, you wish you could give these feelings to everyone in the world. Everyone on planet Earth should feel as good as you now feel, should be as loved as you are now loved, should have as much going on in their life and as many dreams coming true as you now have in your life. But you can’t. You feel limited. Brieﬂy disappointed to the point of losing your smile …….. until suddenly, as if struck by lightning, spontaneous illumination arrives and you remember that it was not that long ago when you were bobbing high and low in the troughs of life. </a:t>
            </a:r>
          </a:p>
        </p:txBody>
      </p:sp>
      <p:pic>
        <p:nvPicPr>
          <p:cNvPr id="5" name="Picture 4" descr="Logo, company name&#10;&#10;Description automatically generated">
            <a:extLst>
              <a:ext uri="{FF2B5EF4-FFF2-40B4-BE49-F238E27FC236}">
                <a16:creationId xmlns:a16="http://schemas.microsoft.com/office/drawing/2014/main" id="{2598D766-677D-47EF-9D3A-B661A665A917}"/>
              </a:ext>
            </a:extLst>
          </p:cNvPr>
          <p:cNvPicPr>
            <a:picLocks noChangeAspect="1"/>
          </p:cNvPicPr>
          <p:nvPr/>
        </p:nvPicPr>
        <p:blipFill rotWithShape="1">
          <a:blip r:embed="rId2"/>
          <a:srcRect l="20018" t="29816" r="21587" b="31145"/>
          <a:stretch/>
        </p:blipFill>
        <p:spPr>
          <a:xfrm>
            <a:off x="8665681" y="0"/>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02258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C0139F-2B3D-40F2-89A5-52A54C5315F8}"/>
              </a:ext>
            </a:extLst>
          </p:cNvPr>
          <p:cNvSpPr/>
          <p:nvPr/>
        </p:nvSpPr>
        <p:spPr>
          <a:xfrm>
            <a:off x="628649" y="357823"/>
            <a:ext cx="11325927" cy="6500177"/>
          </a:xfrm>
          <a:prstGeom prst="rect">
            <a:avLst/>
          </a:prstGeom>
        </p:spPr>
        <p:txBody>
          <a:bodyPr wrap="square">
            <a:spAutoFit/>
          </a:bodyPr>
          <a:lstStyle/>
          <a:p>
            <a:pPr>
              <a:lnSpc>
                <a:spcPct val="107000"/>
              </a:lnSpc>
              <a:spcAft>
                <a:spcPts val="800"/>
              </a:spcAft>
            </a:pPr>
            <a:r>
              <a:rPr lang="en-US" sz="2400">
                <a:latin typeface="Calibri" panose="020F0502020204030204" pitchFamily="34" charset="0"/>
                <a:ea typeface="Calibri" panose="020F0502020204030204" pitchFamily="34" charset="0"/>
                <a:cs typeface="Times New Roman" panose="02020603050405020304" pitchFamily="18" charset="0"/>
              </a:rPr>
              <a:t>		When you were frustrated, when you were spinning your</a:t>
            </a:r>
            <a:br>
              <a:rPr lang="en-US" sz="2400">
                <a:latin typeface="Calibri" panose="020F0502020204030204" pitchFamily="34" charset="0"/>
                <a:ea typeface="Calibri" panose="020F0502020204030204" pitchFamily="34" charset="0"/>
                <a:cs typeface="Times New Roman" panose="02020603050405020304" pitchFamily="18" charset="0"/>
              </a:rPr>
            </a:br>
            <a:r>
              <a:rPr lang="en-US" sz="2400">
                <a:latin typeface="Calibri" panose="020F0502020204030204" pitchFamily="34" charset="0"/>
                <a:ea typeface="Calibri" panose="020F0502020204030204" pitchFamily="34" charset="0"/>
                <a:cs typeface="Times New Roman" panose="02020603050405020304" pitchFamily="18" charset="0"/>
              </a:rPr>
              <a:t>wheels.  Yet, it’s now obvious to you that your place on the</a:t>
            </a:r>
            <a:br>
              <a:rPr lang="en-US" sz="2400">
                <a:latin typeface="Calibri" panose="020F0502020204030204" pitchFamily="34" charset="0"/>
                <a:ea typeface="Calibri" panose="020F0502020204030204" pitchFamily="34" charset="0"/>
                <a:cs typeface="Times New Roman" panose="02020603050405020304" pitchFamily="18" charset="0"/>
              </a:rPr>
            </a:br>
            <a:r>
              <a:rPr lang="en-US" sz="2400">
                <a:latin typeface="Calibri" panose="020F0502020204030204" pitchFamily="34" charset="0"/>
                <a:ea typeface="Calibri" panose="020F0502020204030204" pitchFamily="34" charset="0"/>
                <a:cs typeface="Times New Roman" panose="02020603050405020304" pitchFamily="18" charset="0"/>
              </a:rPr>
              <a:t>veranda, right here and now, with this joy you’ve been feeling was always ... inevitable. And suddenly, there’s another ﬂash of insight! Now you realize that you needed to go through all you went through, everything in your life, to be at this magniﬁcent place of realization and deep understanding. And you see that just as it was ultimately inevitable for you to get to this point, so is this true for all of those you love and for everyone now on Earth. This realization overwhelms you with its sublime implications, and another tear rolls down your cheek.</a:t>
            </a:r>
          </a:p>
          <a:p>
            <a:pPr>
              <a:lnSpc>
                <a:spcPct val="107000"/>
              </a:lnSpc>
              <a:spcAft>
                <a:spcPts val="800"/>
              </a:spcAft>
            </a:pPr>
            <a:r>
              <a:rPr lang="en-US" sz="2400">
                <a:latin typeface="Calibri" panose="020F0502020204030204" pitchFamily="34" charset="0"/>
                <a:ea typeface="Calibri" panose="020F0502020204030204" pitchFamily="34" charset="0"/>
                <a:cs typeface="Times New Roman" panose="02020603050405020304" pitchFamily="18" charset="0"/>
              </a:rPr>
              <a:t>		You’re overcome with a joy you have never felt before. You’re overcome with acceptance and love for all that is, exactly as it is now. Blissfully content, and feeling that your life could not possibly get any better than this ... suddenly, again, you experience one more gigantic ﬂash of illumination that nearly knocks you out of your chair ... As good as life now is, as joyful as you now feel, it has suddenly dawned on you that forever and ever and evermore, things will only get better ... Whoo-hoo, you have arrived! The promise has been delivered, your birthright accepted, and thy personalized KingQueendom has come!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Logo, company name&#10;&#10;Description automatically generated">
            <a:extLst>
              <a:ext uri="{FF2B5EF4-FFF2-40B4-BE49-F238E27FC236}">
                <a16:creationId xmlns:a16="http://schemas.microsoft.com/office/drawing/2014/main" id="{E6EF34E7-3489-437C-94FE-907E99B7ABB0}"/>
              </a:ext>
            </a:extLst>
          </p:cNvPr>
          <p:cNvPicPr>
            <a:picLocks noChangeAspect="1"/>
          </p:cNvPicPr>
          <p:nvPr/>
        </p:nvPicPr>
        <p:blipFill rotWithShape="1">
          <a:blip r:embed="rId2"/>
          <a:srcRect l="20018" t="29816" r="21587" b="31145"/>
          <a:stretch/>
        </p:blipFill>
        <p:spPr>
          <a:xfrm>
            <a:off x="8906313" y="0"/>
            <a:ext cx="3285687" cy="123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17027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5" name="Picture 7" descr="C:\Users\Mike\Pictures\2013-01-05\00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324602" y="266699"/>
            <a:ext cx="5467182" cy="679626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Diagram group"/>
          <p:cNvGrpSpPr/>
          <p:nvPr/>
        </p:nvGrpSpPr>
        <p:grpSpPr>
          <a:xfrm>
            <a:off x="6723107" y="408430"/>
            <a:ext cx="4270873" cy="1981200"/>
            <a:chOff x="524188" y="1167673"/>
            <a:chExt cx="8952255" cy="5546552"/>
          </a:xfrm>
          <a:gradFill>
            <a:gsLst>
              <a:gs pos="0">
                <a:schemeClr val="accent1">
                  <a:tint val="66000"/>
                  <a:satMod val="160000"/>
                  <a:alpha val="47000"/>
                </a:schemeClr>
              </a:gs>
              <a:gs pos="51000">
                <a:schemeClr val="accent1">
                  <a:tint val="44500"/>
                  <a:satMod val="160000"/>
                  <a:alpha val="37000"/>
                </a:schemeClr>
              </a:gs>
              <a:gs pos="100000">
                <a:schemeClr val="accent1">
                  <a:tint val="23500"/>
                  <a:satMod val="160000"/>
                </a:schemeClr>
              </a:gs>
            </a:gsLst>
            <a:lin ang="5400000" scaled="0"/>
          </a:gradFill>
          <a:effectLst>
            <a:glow rad="127000">
              <a:schemeClr val="accent1">
                <a:alpha val="0"/>
              </a:schemeClr>
            </a:glow>
          </a:effectLst>
          <a:scene3d>
            <a:camera prst="isometricOffAxis2Left" zoom="95000"/>
            <a:lightRig rig="flat" dir="t"/>
          </a:scene3d>
        </p:grpSpPr>
        <p:sp>
          <p:nvSpPr>
            <p:cNvPr id="12" name="Shape 11"/>
            <p:cNvSpPr/>
            <p:nvPr/>
          </p:nvSpPr>
          <p:spPr>
            <a:xfrm>
              <a:off x="524188" y="1167673"/>
              <a:ext cx="8952255" cy="5546552"/>
            </a:xfrm>
            <a:prstGeom prst="swooshArrow">
              <a:avLst>
                <a:gd name="adj1" fmla="val 25000"/>
                <a:gd name="adj2" fmla="val 25000"/>
              </a:avLst>
            </a:prstGeom>
            <a:grpFill/>
            <a:sp3d z="-400500" extrusionH="63500" contourW="12700" prstMaterial="matte">
              <a:contourClr>
                <a:schemeClr val="lt1">
                  <a:tint val="50000"/>
                </a:schemeClr>
              </a:contourClr>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grpSp>
        <p:nvGrpSpPr>
          <p:cNvPr id="13" name="Diagram group"/>
          <p:cNvGrpSpPr/>
          <p:nvPr/>
        </p:nvGrpSpPr>
        <p:grpSpPr>
          <a:xfrm>
            <a:off x="2019047" y="1638230"/>
            <a:ext cx="3731769" cy="5364076"/>
            <a:chOff x="524188" y="1167673"/>
            <a:chExt cx="8952255" cy="5546552"/>
          </a:xfrm>
          <a:scene3d>
            <a:camera prst="isometricOffAxis2Left" zoom="95000"/>
            <a:lightRig rig="flat" dir="t"/>
          </a:scene3d>
        </p:grpSpPr>
        <p:sp>
          <p:nvSpPr>
            <p:cNvPr id="14" name="Shape 13"/>
            <p:cNvSpPr/>
            <p:nvPr/>
          </p:nvSpPr>
          <p:spPr>
            <a:xfrm>
              <a:off x="524188" y="1167673"/>
              <a:ext cx="8952255" cy="5546552"/>
            </a:xfrm>
            <a:prstGeom prst="swooshArrow">
              <a:avLst>
                <a:gd name="adj1" fmla="val 25000"/>
                <a:gd name="adj2" fmla="val 25000"/>
              </a:avLst>
            </a:prstGeom>
            <a:sp3d z="-400500" extrusionH="63500" contourW="12700" prstMaterial="matte">
              <a:contourClr>
                <a:schemeClr val="lt1">
                  <a:tint val="50000"/>
                </a:schemeClr>
              </a:contourClr>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sp>
        <p:nvSpPr>
          <p:cNvPr id="9" name="TextBox 8"/>
          <p:cNvSpPr txBox="1"/>
          <p:nvPr/>
        </p:nvSpPr>
        <p:spPr>
          <a:xfrm>
            <a:off x="784893" y="437901"/>
            <a:ext cx="4343400" cy="1200329"/>
          </a:xfrm>
          <a:prstGeom prst="rect">
            <a:avLst/>
          </a:prstGeom>
          <a:noFill/>
        </p:spPr>
        <p:txBody>
          <a:bodyPr wrap="square" rtlCol="0">
            <a:spAutoFit/>
          </a:bodyPr>
          <a:lstStyle/>
          <a:p>
            <a:pPr algn="ctr"/>
            <a:r>
              <a:rPr lang="en-US" sz="3600" b="1" dirty="0">
                <a:solidFill>
                  <a:srgbClr val="92D050"/>
                </a:solidFill>
              </a:rPr>
              <a:t>QUICK START...</a:t>
            </a:r>
            <a:br>
              <a:rPr lang="en-US" sz="3600" b="1" dirty="0">
                <a:solidFill>
                  <a:srgbClr val="92D050"/>
                </a:solidFill>
              </a:rPr>
            </a:br>
            <a:r>
              <a:rPr lang="en-US" sz="3600" b="1" dirty="0">
                <a:solidFill>
                  <a:srgbClr val="92D050"/>
                </a:solidFill>
              </a:rPr>
              <a:t>One Page Template</a:t>
            </a:r>
          </a:p>
        </p:txBody>
      </p:sp>
      <p:sp>
        <p:nvSpPr>
          <p:cNvPr id="2" name="Date Placeholder 1"/>
          <p:cNvSpPr>
            <a:spLocks noGrp="1"/>
          </p:cNvSpPr>
          <p:nvPr>
            <p:ph type="dt" sz="half" idx="10"/>
          </p:nvPr>
        </p:nvSpPr>
        <p:spPr/>
        <p:txBody>
          <a:bodyPr/>
          <a:lstStyle/>
          <a:p>
            <a:fld id="{5657B5E3-A5BF-4FD9-A765-6E1D4F78D7B4}" type="datetime12">
              <a:rPr lang="en-US" smtClean="0"/>
              <a:t>11:11 AM</a:t>
            </a:fld>
            <a:endParaRPr lang="en-US"/>
          </a:p>
        </p:txBody>
      </p:sp>
      <p:pic>
        <p:nvPicPr>
          <p:cNvPr id="15" name="Picture 2">
            <a:extLst>
              <a:ext uri="{FF2B5EF4-FFF2-40B4-BE49-F238E27FC236}">
                <a16:creationId xmlns:a16="http://schemas.microsoft.com/office/drawing/2014/main" id="{6DA7693E-29E4-4B1A-BCC2-B6269435EC75}"/>
              </a:ext>
            </a:extLst>
          </p:cNvPr>
          <p:cNvPicPr>
            <a:picLocks noChangeAspect="1" noChangeArrowheads="1"/>
          </p:cNvPicPr>
          <p:nvPr/>
        </p:nvPicPr>
        <p:blipFill>
          <a:blip r:embed="rId3" cstate="email">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8410" y="2389630"/>
            <a:ext cx="3237348" cy="114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C7C7836C-70A7-41DF-9E1B-6AB0ADE5E815}"/>
              </a:ext>
            </a:extLst>
          </p:cNvPr>
          <p:cNvSpPr txBox="1"/>
          <p:nvPr/>
        </p:nvSpPr>
        <p:spPr>
          <a:xfrm>
            <a:off x="1981202" y="5059276"/>
            <a:ext cx="4343400" cy="1200329"/>
          </a:xfrm>
          <a:prstGeom prst="rect">
            <a:avLst/>
          </a:prstGeom>
          <a:noFill/>
        </p:spPr>
        <p:txBody>
          <a:bodyPr wrap="square" rtlCol="0">
            <a:spAutoFit/>
          </a:bodyPr>
          <a:lstStyle/>
          <a:p>
            <a:pPr algn="ctr"/>
            <a:r>
              <a:rPr lang="en-US" sz="3600" b="1" dirty="0"/>
              <a:t>Page 9 </a:t>
            </a:r>
            <a:r>
              <a:rPr lang="en-US" sz="3600" b="1" dirty="0">
                <a:solidFill>
                  <a:srgbClr val="92D050"/>
                </a:solidFill>
              </a:rPr>
              <a:t>of </a:t>
            </a:r>
          </a:p>
          <a:p>
            <a:pPr algn="ctr"/>
            <a:r>
              <a:rPr lang="en-US" sz="3600" b="1" dirty="0">
                <a:solidFill>
                  <a:srgbClr val="92D050"/>
                </a:solidFill>
              </a:rPr>
              <a:t>Trainer’s Guide</a:t>
            </a:r>
          </a:p>
        </p:txBody>
      </p:sp>
    </p:spTree>
    <p:extLst>
      <p:ext uri="{BB962C8B-B14F-4D97-AF65-F5344CB8AC3E}">
        <p14:creationId xmlns:p14="http://schemas.microsoft.com/office/powerpoint/2010/main" val="3482364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09C946AC-2072-4946-A2B8-39F09D0944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A748C8C8-F348-4D00-852A-26DD9EBCC24C}"/>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useBgFill="1">
        <p:nvSpPr>
          <p:cNvPr id="98" name="Freeform 5">
            <a:extLst>
              <a:ext uri="{FF2B5EF4-FFF2-40B4-BE49-F238E27FC236}">
                <a16:creationId xmlns:a16="http://schemas.microsoft.com/office/drawing/2014/main" id="{559FD8B5-8CC4-4CFE-BD2A-1216B1F2C3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0" name="Freeform 14">
            <a:extLst>
              <a:ext uri="{FF2B5EF4-FFF2-40B4-BE49-F238E27FC236}">
                <a16:creationId xmlns:a16="http://schemas.microsoft.com/office/drawing/2014/main" id="{9ECF13F4-3D2A-4F2E-9BBD-3038670D21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19660E16-DCC0-4B6C-8E84-4C292580059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3" name="Straight Connector 102">
              <a:extLst>
                <a:ext uri="{FF2B5EF4-FFF2-40B4-BE49-F238E27FC236}">
                  <a16:creationId xmlns:a16="http://schemas.microsoft.com/office/drawing/2014/main" id="{29130F79-611E-4458-B53E-36A2572171A9}"/>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103">
              <a:extLst>
                <a:ext uri="{FF2B5EF4-FFF2-40B4-BE49-F238E27FC236}">
                  <a16:creationId xmlns:a16="http://schemas.microsoft.com/office/drawing/2014/main" id="{2EA78691-46E9-469A-921B-9D16933EE19E}"/>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A4AA196-3090-4283-ADF0-893F8108586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105">
              <a:extLst>
                <a:ext uri="{FF2B5EF4-FFF2-40B4-BE49-F238E27FC236}">
                  <a16:creationId xmlns:a16="http://schemas.microsoft.com/office/drawing/2014/main" id="{1FD33794-9D71-4B08-AE11-8B589EFBA250}"/>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8AFBF0E-867E-4181-93DF-9A13F334B016}"/>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107">
              <a:extLst>
                <a:ext uri="{FF2B5EF4-FFF2-40B4-BE49-F238E27FC236}">
                  <a16:creationId xmlns:a16="http://schemas.microsoft.com/office/drawing/2014/main" id="{C7EA8258-0459-4037-BABC-B1A0A5D7055C}"/>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8BB355F-363A-4046-90AF-3DDB7AA18459}"/>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109">
              <a:extLst>
                <a:ext uri="{FF2B5EF4-FFF2-40B4-BE49-F238E27FC236}">
                  <a16:creationId xmlns:a16="http://schemas.microsoft.com/office/drawing/2014/main" id="{A9334308-B9EC-41CF-8B6C-23FB134BA582}"/>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0781133-0656-4918-BE6A-703C148ED9DD}"/>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111">
              <a:extLst>
                <a:ext uri="{FF2B5EF4-FFF2-40B4-BE49-F238E27FC236}">
                  <a16:creationId xmlns:a16="http://schemas.microsoft.com/office/drawing/2014/main" id="{6B4F93AD-8044-447B-8CAC-8A0697160346}"/>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AA78689-5B7A-4420-A3DC-0EA081583534}"/>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09CC934-4D78-4334-8B7F-4D0C13D6C91B}"/>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68DA411-6F43-42CF-8A08-B2871E38225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417563A-04A5-4952-AA6D-E503558C5438}"/>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A41B232-E630-4AC7-9A97-763529D70518}"/>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EABA1A2-F7BA-4FB5-AD0A-A4DBBCF6F7D8}"/>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EA99E51-908F-4D65-AC2B-A8E75A1FE4A4}"/>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F2D126B-7D1C-4D2C-97D5-2D8C686B782F}"/>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4B20164-1C4E-4FA3-A2E5-389E7407730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54E7AD9-228F-47CD-A598-CB579B489AF3}"/>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7D2B81A-6082-4668-8AA7-F2757C8EC204}"/>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469BD5F-3BFE-4BA0-A24F-7F80A73B823D}"/>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24D532A-F49F-4BB9-AAA6-8B2B89CB6F15}"/>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B2224AE-40A4-483D-991E-9490A01B7617}"/>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D3DE117-F3FA-4657-B4A7-40DE41238FAB}"/>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85EA1EB-1126-463C-AD87-4FB126C6FF4A}"/>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0336723-7646-4B25-9EE9-519CC8334227}"/>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52B6D8B-5579-4262-9376-B702382B0E29}"/>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07893BD-D1AE-48C1-91A9-D47879376282}"/>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C6FEEA5-8E66-4C31-92AD-01305FF48877}"/>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3E18335-591C-4354-9390-DD371BB3F92A}"/>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51098D0-C2B4-4D61-92D5-C81DDBDA22DF}"/>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EACD9C3-3E01-47CF-BC68-BDAE22E30B48}"/>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0A5C950-6480-44E0-9D50-F193147D556C}"/>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68F1BDE-24EB-4308-AB69-F353C8598B47}"/>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83E12EF-845B-41E6-BA82-F6CD46C0FEAE}"/>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646EE72-4D70-46B4-B655-74722AAC2ADB}"/>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2BB073B-89FD-4B47-814B-A8EE7A1EE18D}"/>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EE25488-63A9-43E5-A03F-2E628C3B2115}"/>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BE7FDEE-BD70-4D8F-B5CE-4D03F1D00E67}"/>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039673A-8522-4BFC-B8B2-7F2FEAED418D}"/>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7AB08C4-AF01-4D1D-90EA-A4113CFF994C}"/>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C8E7B06-FF45-4365-9DF4-E8E315A5B34F}"/>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F00765-F5EC-427C-A7A1-CDFA0406F2AE}"/>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FE1EF8A-C81D-4879-9142-3697CA0BCBD9}"/>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80C0B62-6F07-4DD2-B308-F3C29F294438}"/>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9C7C8CB-2D13-4138-B3C1-B78EC19B59D6}"/>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EB1BC7E-04BC-423C-843D-7C149C25A1A8}"/>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8BA62C3-B17C-4AD0-B585-1C42ED74560C}"/>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B6F8BD1-22F9-4EE2-93C7-F859F3B9908D}"/>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B173F2AA-33AE-4A43-AFA9-50C60D6F689E}"/>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6339DB1-5BB0-42C5-B12D-7555AD403DAA}"/>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413BF1A-CE02-41EB-8977-EBE39AE0DAB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899680C-3DC7-4B71-8D34-7EE8306FEC20}"/>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3B57EA5-419A-4EE0-BB93-356B12F6D030}"/>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7A79B15-73B1-417F-A985-25FBC893F73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66DE9DC-92E2-44D8-B7D0-D1295DD8F034}"/>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9A1F3CD-685D-4541-8715-91E39B1E2302}"/>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63E90F9-BD80-4805-A68E-CA56D5249618}"/>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014402D-979B-4D18-9E85-4D8F6C986F44}"/>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A04AE49-4B0B-4908-B1DB-480F568D2845}"/>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293E6AC-4EF0-4B88-AC7E-BCB112010B64}"/>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344B49D-AFCD-4426-AC08-F3128282C344}"/>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3B776AB-0884-47E4-AC8D-69A19A6103DD}"/>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1EC5397-87DB-4803-855B-44DFE9BBB81D}"/>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8EF0075-59DA-4C16-BF01-C65EE2DDD80A}"/>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ABF3642-CC62-4EA5-8A59-1AFF97A5608A}"/>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7715913-AE6D-4FFC-A6EC-E7EE027D2718}"/>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6B78CB6-17D0-445E-A523-FD18D3BE29D4}"/>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83E7655-41DA-4DFA-9DEC-FD37064F0AB2}"/>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E953697-F897-4DE0-B735-80C721129E64}"/>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C7CED19-0566-4D81-A59A-5A3561F1B70C}"/>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E247A59-B18F-4331-BC8D-07C3DA5E8E8C}"/>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21C3132-6A07-4EB5-A00C-2176067CB118}"/>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067D677-3FA9-4187-B1CA-F6298A917C27}"/>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2E9FC80-B3E8-47CE-862C-9F6E9E598A4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D383F3C-A57C-472A-9E05-CCD8A4F8E507}"/>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534D376-6ABA-4DF9-BBEA-EB5A88180432}"/>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89" name="Picture 88" descr="A picture containing object&#10;&#10;Description generated with high confidence">
            <a:extLst>
              <a:ext uri="{FF2B5EF4-FFF2-40B4-BE49-F238E27FC236}">
                <a16:creationId xmlns:a16="http://schemas.microsoft.com/office/drawing/2014/main" id="{8E03ED89-2AFB-441E-961A-3F414E97E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793" y="2299606"/>
            <a:ext cx="6336636" cy="223366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61F6B04-D57A-4CBC-BB3E-1F8864D35763}"/>
              </a:ext>
            </a:extLst>
          </p:cNvPr>
          <p:cNvSpPr>
            <a:spLocks noGrp="1"/>
          </p:cNvSpPr>
          <p:nvPr>
            <p:ph type="ctrTitle"/>
          </p:nvPr>
        </p:nvSpPr>
        <p:spPr>
          <a:xfrm>
            <a:off x="486876" y="2032000"/>
            <a:ext cx="4513792" cy="2819398"/>
          </a:xfrm>
        </p:spPr>
        <p:txBody>
          <a:bodyPr>
            <a:normAutofit/>
          </a:bodyPr>
          <a:lstStyle/>
          <a:p>
            <a:r>
              <a:rPr lang="en-US" dirty="0">
                <a:solidFill>
                  <a:srgbClr val="FFFFFF"/>
                </a:solidFill>
              </a:rPr>
              <a:t>Becoming a trailblazer</a:t>
            </a:r>
          </a:p>
        </p:txBody>
      </p:sp>
      <p:sp>
        <p:nvSpPr>
          <p:cNvPr id="3" name="Subtitle 2">
            <a:extLst>
              <a:ext uri="{FF2B5EF4-FFF2-40B4-BE49-F238E27FC236}">
                <a16:creationId xmlns:a16="http://schemas.microsoft.com/office/drawing/2014/main" id="{0EACF020-4BBD-4067-A1BE-C95753D5DC0F}"/>
              </a:ext>
            </a:extLst>
          </p:cNvPr>
          <p:cNvSpPr>
            <a:spLocks noGrp="1"/>
          </p:cNvSpPr>
          <p:nvPr>
            <p:ph type="subTitle" idx="1"/>
          </p:nvPr>
        </p:nvSpPr>
        <p:spPr>
          <a:xfrm>
            <a:off x="486876" y="4851399"/>
            <a:ext cx="4513792" cy="914401"/>
          </a:xfrm>
        </p:spPr>
        <p:txBody>
          <a:bodyPr>
            <a:normAutofit/>
          </a:bodyPr>
          <a:lstStyle/>
          <a:p>
            <a:r>
              <a:rPr lang="en-US" dirty="0">
                <a:solidFill>
                  <a:srgbClr val="FFFFFF"/>
                </a:solidFill>
              </a:rPr>
              <a:t>And Possible training trajectories</a:t>
            </a:r>
          </a:p>
          <a:p>
            <a:r>
              <a:rPr lang="en-US" dirty="0">
                <a:solidFill>
                  <a:srgbClr val="FFFFFF"/>
                </a:solidFill>
              </a:rPr>
              <a:t> </a:t>
            </a:r>
          </a:p>
        </p:txBody>
      </p:sp>
      <p:sp>
        <p:nvSpPr>
          <p:cNvPr id="4" name="Date Placeholder 3">
            <a:extLst>
              <a:ext uri="{FF2B5EF4-FFF2-40B4-BE49-F238E27FC236}">
                <a16:creationId xmlns:a16="http://schemas.microsoft.com/office/drawing/2014/main" id="{86C320EF-8FF9-449E-9ABC-493F73928848}"/>
              </a:ext>
            </a:extLst>
          </p:cNvPr>
          <p:cNvSpPr>
            <a:spLocks noGrp="1"/>
          </p:cNvSpPr>
          <p:nvPr>
            <p:ph type="dt" sz="half" idx="10"/>
          </p:nvPr>
        </p:nvSpPr>
        <p:spPr>
          <a:xfrm>
            <a:off x="-630435" y="6300005"/>
            <a:ext cx="1600200" cy="377825"/>
          </a:xfrm>
        </p:spPr>
        <p:txBody>
          <a:bodyPr>
            <a:normAutofit/>
          </a:bodyPr>
          <a:lstStyle/>
          <a:p>
            <a:pPr>
              <a:spcAft>
                <a:spcPts val="600"/>
              </a:spcAft>
            </a:pPr>
            <a:fld id="{5D3DD9AB-78ED-4B0C-A435-009D8A8974E4}" type="datetime12">
              <a:rPr lang="en-US">
                <a:solidFill>
                  <a:srgbClr val="FFFFFF"/>
                </a:solidFill>
              </a:rPr>
              <a:pPr>
                <a:spcAft>
                  <a:spcPts val="600"/>
                </a:spcAft>
              </a:pPr>
              <a:t>11:11 AM</a:t>
            </a:fld>
            <a:endParaRPr lang="en-US">
              <a:solidFill>
                <a:srgbClr val="FFFFFF"/>
              </a:solidFill>
            </a:endParaRPr>
          </a:p>
        </p:txBody>
      </p:sp>
      <p:grpSp>
        <p:nvGrpSpPr>
          <p:cNvPr id="90" name="Diagram group">
            <a:extLst>
              <a:ext uri="{FF2B5EF4-FFF2-40B4-BE49-F238E27FC236}">
                <a16:creationId xmlns:a16="http://schemas.microsoft.com/office/drawing/2014/main" id="{AFCD5038-F193-4E81-AFE6-CE8A9BD8B3D5}"/>
              </a:ext>
            </a:extLst>
          </p:cNvPr>
          <p:cNvGrpSpPr/>
          <p:nvPr/>
        </p:nvGrpSpPr>
        <p:grpSpPr>
          <a:xfrm>
            <a:off x="2369270" y="2562118"/>
            <a:ext cx="1988064" cy="997647"/>
            <a:chOff x="247327" y="361727"/>
            <a:chExt cx="3597771" cy="2229072"/>
          </a:xfrm>
          <a:scene3d>
            <a:camera prst="isometricOffAxis2Left" zoom="95000"/>
            <a:lightRig rig="flat" dir="t"/>
          </a:scene3d>
        </p:grpSpPr>
        <p:sp>
          <p:nvSpPr>
            <p:cNvPr id="99" name="Shape 98">
              <a:extLst>
                <a:ext uri="{FF2B5EF4-FFF2-40B4-BE49-F238E27FC236}">
                  <a16:creationId xmlns:a16="http://schemas.microsoft.com/office/drawing/2014/main" id="{834F30E1-7DCC-4BE2-AB4B-51BD3FD200EB}"/>
                </a:ext>
              </a:extLst>
            </p:cNvPr>
            <p:cNvSpPr/>
            <p:nvPr/>
          </p:nvSpPr>
          <p:spPr>
            <a:xfrm>
              <a:off x="247327" y="361727"/>
              <a:ext cx="3597771" cy="2229072"/>
            </a:xfrm>
            <a:prstGeom prst="swooshArrow">
              <a:avLst>
                <a:gd name="adj1" fmla="val 25000"/>
                <a:gd name="adj2" fmla="val 25000"/>
              </a:avLst>
            </a:prstGeom>
            <a:sp3d z="-400500" extrusionH="63500" contourW="12700" prstMaterial="matte">
              <a:contourClr>
                <a:schemeClr val="lt1">
                  <a:tint val="50000"/>
                </a:schemeClr>
              </a:contourClr>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960242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80DF79-A078-47C5-9E9B-ADA8C812B6F6}"/>
              </a:ext>
            </a:extLst>
          </p:cNvPr>
          <p:cNvSpPr>
            <a:spLocks noGrp="1"/>
          </p:cNvSpPr>
          <p:nvPr>
            <p:ph type="dt" sz="half" idx="10"/>
          </p:nvPr>
        </p:nvSpPr>
        <p:spPr>
          <a:xfrm>
            <a:off x="-800100" y="6258864"/>
            <a:ext cx="1600200" cy="377825"/>
          </a:xfrm>
        </p:spPr>
        <p:txBody>
          <a:bodyPr/>
          <a:lstStyle/>
          <a:p>
            <a:fld id="{69CFCCBD-2883-4E2C-AF3F-15FC5887D224}" type="datetime12">
              <a:rPr lang="en-US" smtClean="0"/>
              <a:t>11:11 AM</a:t>
            </a:fld>
            <a:endParaRPr lang="en-US" dirty="0"/>
          </a:p>
        </p:txBody>
      </p:sp>
      <p:sp>
        <p:nvSpPr>
          <p:cNvPr id="5" name="Title 1">
            <a:extLst>
              <a:ext uri="{FF2B5EF4-FFF2-40B4-BE49-F238E27FC236}">
                <a16:creationId xmlns:a16="http://schemas.microsoft.com/office/drawing/2014/main" id="{82046922-60D7-4CEB-806A-1DAC1D1BC46E}"/>
              </a:ext>
            </a:extLst>
          </p:cNvPr>
          <p:cNvSpPr txBox="1">
            <a:spLocks/>
          </p:cNvSpPr>
          <p:nvPr/>
        </p:nvSpPr>
        <p:spPr>
          <a:xfrm>
            <a:off x="168656" y="1700818"/>
            <a:ext cx="6995468" cy="862275"/>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rgbClr val="FFFFFF"/>
                </a:solidFill>
              </a:rPr>
              <a:t>Main IPPIE DESIGNATIONS</a:t>
            </a:r>
          </a:p>
        </p:txBody>
      </p:sp>
      <p:pic>
        <p:nvPicPr>
          <p:cNvPr id="6" name="Picture 2">
            <a:extLst>
              <a:ext uri="{FF2B5EF4-FFF2-40B4-BE49-F238E27FC236}">
                <a16:creationId xmlns:a16="http://schemas.microsoft.com/office/drawing/2014/main" id="{C9B34D3B-8394-46EA-956C-8D02B9D16B87}"/>
              </a:ext>
            </a:extLst>
          </p:cNvPr>
          <p:cNvPicPr>
            <a:picLocks noChangeAspect="1" noChangeArrowheads="1"/>
          </p:cNvPicPr>
          <p:nvPr/>
        </p:nvPicPr>
        <p:blipFill>
          <a:blip r:embed="rId2" cstate="email">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0735" y="139497"/>
            <a:ext cx="3237348" cy="114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E224A43-D69F-4FF8-A741-A85A3142DC57}"/>
              </a:ext>
            </a:extLst>
          </p:cNvPr>
          <p:cNvSpPr txBox="1"/>
          <p:nvPr/>
        </p:nvSpPr>
        <p:spPr>
          <a:xfrm>
            <a:off x="879612" y="2563093"/>
            <a:ext cx="11391899" cy="2554545"/>
          </a:xfrm>
          <a:prstGeom prst="rect">
            <a:avLst/>
          </a:prstGeom>
          <a:noFill/>
        </p:spPr>
        <p:txBody>
          <a:bodyPr wrap="square" rtlCol="0">
            <a:spAutoFit/>
          </a:bodyPr>
          <a:lstStyle/>
          <a:p>
            <a:pPr marL="742950" indent="-742950">
              <a:buFont typeface="+mj-lt"/>
              <a:buAutoNum type="arabicParenR"/>
            </a:pPr>
            <a:r>
              <a:rPr lang="en-US" sz="4000" b="1" i="1" dirty="0">
                <a:solidFill>
                  <a:srgbClr val="92D050"/>
                </a:solidFill>
              </a:rPr>
              <a:t>Certified IP Trainer </a:t>
            </a:r>
          </a:p>
          <a:p>
            <a:pPr marL="742950" indent="-742950">
              <a:buFont typeface="+mj-lt"/>
              <a:buAutoNum type="arabicParenR"/>
            </a:pPr>
            <a:r>
              <a:rPr lang="en-US" sz="4000" b="1" i="1" dirty="0">
                <a:solidFill>
                  <a:srgbClr val="FFFF00"/>
                </a:solidFill>
              </a:rPr>
              <a:t>Trailblazer</a:t>
            </a:r>
          </a:p>
          <a:p>
            <a:pPr marL="742950" indent="-742950">
              <a:buFont typeface="+mj-lt"/>
              <a:buAutoNum type="arabicParenR"/>
            </a:pPr>
            <a:r>
              <a:rPr lang="en-US" sz="4000" b="1" i="1" dirty="0">
                <a:solidFill>
                  <a:srgbClr val="92D050"/>
                </a:solidFill>
              </a:rPr>
              <a:t>Matrix Certified</a:t>
            </a:r>
          </a:p>
          <a:p>
            <a:pPr marL="742950" indent="-742950">
              <a:buFont typeface="+mj-lt"/>
              <a:buAutoNum type="arabicParenR"/>
            </a:pPr>
            <a:r>
              <a:rPr lang="en-US" sz="4000" b="1" i="1" dirty="0">
                <a:solidFill>
                  <a:srgbClr val="92D050"/>
                </a:solidFill>
              </a:rPr>
              <a:t>Specialty (e.g. IBIM, Corporate Continuum, etc.) </a:t>
            </a:r>
          </a:p>
        </p:txBody>
      </p:sp>
      <p:grpSp>
        <p:nvGrpSpPr>
          <p:cNvPr id="10" name="Diagram group">
            <a:extLst>
              <a:ext uri="{FF2B5EF4-FFF2-40B4-BE49-F238E27FC236}">
                <a16:creationId xmlns:a16="http://schemas.microsoft.com/office/drawing/2014/main" id="{45510049-9665-4406-B476-0AC8BF13B3E7}"/>
              </a:ext>
            </a:extLst>
          </p:cNvPr>
          <p:cNvGrpSpPr/>
          <p:nvPr/>
        </p:nvGrpSpPr>
        <p:grpSpPr>
          <a:xfrm>
            <a:off x="308242" y="272033"/>
            <a:ext cx="1988064" cy="997647"/>
            <a:chOff x="247327" y="361727"/>
            <a:chExt cx="3597771" cy="2229072"/>
          </a:xfrm>
          <a:scene3d>
            <a:camera prst="isometricOffAxis2Left" zoom="95000"/>
            <a:lightRig rig="flat" dir="t"/>
          </a:scene3d>
        </p:grpSpPr>
        <p:sp>
          <p:nvSpPr>
            <p:cNvPr id="11" name="Shape 10">
              <a:extLst>
                <a:ext uri="{FF2B5EF4-FFF2-40B4-BE49-F238E27FC236}">
                  <a16:creationId xmlns:a16="http://schemas.microsoft.com/office/drawing/2014/main" id="{4B769124-1740-4D3C-B325-31D78FEDA322}"/>
                </a:ext>
              </a:extLst>
            </p:cNvPr>
            <p:cNvSpPr/>
            <p:nvPr/>
          </p:nvSpPr>
          <p:spPr>
            <a:xfrm>
              <a:off x="247327" y="361727"/>
              <a:ext cx="3597771" cy="2229072"/>
            </a:xfrm>
            <a:prstGeom prst="swooshArrow">
              <a:avLst>
                <a:gd name="adj1" fmla="val 25000"/>
                <a:gd name="adj2" fmla="val 25000"/>
              </a:avLst>
            </a:prstGeom>
            <a:sp3d z="-400500" extrusionH="63500" contourW="12700" prstMaterial="matte">
              <a:contourClr>
                <a:schemeClr val="lt1">
                  <a:tint val="50000"/>
                </a:schemeClr>
              </a:contourClr>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91021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80DF79-A078-47C5-9E9B-ADA8C812B6F6}"/>
              </a:ext>
            </a:extLst>
          </p:cNvPr>
          <p:cNvSpPr>
            <a:spLocks noGrp="1"/>
          </p:cNvSpPr>
          <p:nvPr>
            <p:ph type="dt" sz="half" idx="10"/>
          </p:nvPr>
        </p:nvSpPr>
        <p:spPr>
          <a:xfrm>
            <a:off x="-800100" y="6258864"/>
            <a:ext cx="1600200" cy="377825"/>
          </a:xfrm>
        </p:spPr>
        <p:txBody>
          <a:bodyPr/>
          <a:lstStyle/>
          <a:p>
            <a:fld id="{69CFCCBD-2883-4E2C-AF3F-15FC5887D224}" type="datetime12">
              <a:rPr lang="en-US" smtClean="0"/>
              <a:t>11:11 AM</a:t>
            </a:fld>
            <a:endParaRPr lang="en-US" dirty="0"/>
          </a:p>
        </p:txBody>
      </p:sp>
      <p:sp>
        <p:nvSpPr>
          <p:cNvPr id="4" name="TextBox 3">
            <a:extLst>
              <a:ext uri="{FF2B5EF4-FFF2-40B4-BE49-F238E27FC236}">
                <a16:creationId xmlns:a16="http://schemas.microsoft.com/office/drawing/2014/main" id="{3A04C016-6860-45FE-814E-829416CE6D8F}"/>
              </a:ext>
            </a:extLst>
          </p:cNvPr>
          <p:cNvSpPr txBox="1"/>
          <p:nvPr/>
        </p:nvSpPr>
        <p:spPr>
          <a:xfrm>
            <a:off x="446497" y="2499746"/>
            <a:ext cx="11803560" cy="4316566"/>
          </a:xfrm>
          <a:prstGeom prst="rect">
            <a:avLst/>
          </a:prstGeom>
          <a:noFill/>
        </p:spPr>
        <p:txBody>
          <a:bodyPr wrap="square" rtlCol="0">
            <a:spAutoFit/>
          </a:bodyPr>
          <a:lstStyle/>
          <a:p>
            <a:r>
              <a:rPr lang="en-US" sz="4800" dirty="0">
                <a:solidFill>
                  <a:srgbClr val="92D050"/>
                </a:solidFill>
              </a:rPr>
              <a:t>The “GOAL”:</a:t>
            </a:r>
            <a:br>
              <a:rPr lang="en-US" sz="4800" i="1" dirty="0">
                <a:solidFill>
                  <a:srgbClr val="92D050"/>
                </a:solidFill>
              </a:rPr>
            </a:br>
            <a:r>
              <a:rPr lang="en-US" sz="1050" i="1" dirty="0">
                <a:solidFill>
                  <a:srgbClr val="92D050"/>
                </a:solidFill>
              </a:rPr>
              <a:t>  </a:t>
            </a:r>
          </a:p>
          <a:p>
            <a:pPr marL="739775" indent="-342900">
              <a:buFont typeface="+mj-lt"/>
              <a:buAutoNum type="arabicPeriod"/>
            </a:pPr>
            <a:r>
              <a:rPr lang="en-US" sz="4800" i="1" dirty="0">
                <a:solidFill>
                  <a:srgbClr val="92D050"/>
                </a:solidFill>
              </a:rPr>
              <a:t> Deliver the </a:t>
            </a:r>
            <a:r>
              <a:rPr lang="en-US" sz="4800" i="1" dirty="0">
                <a:solidFill>
                  <a:srgbClr val="FFFF00"/>
                </a:solidFill>
              </a:rPr>
              <a:t>IP Program* </a:t>
            </a:r>
            <a:r>
              <a:rPr lang="en-US" sz="4800" i="1" dirty="0">
                <a:solidFill>
                  <a:srgbClr val="92D050"/>
                </a:solidFill>
              </a:rPr>
              <a:t>one time,</a:t>
            </a:r>
          </a:p>
          <a:p>
            <a:pPr marL="739775" indent="-342900">
              <a:buFont typeface="+mj-lt"/>
              <a:buAutoNum type="arabicPeriod"/>
            </a:pPr>
            <a:r>
              <a:rPr lang="en-US" sz="4800" i="1" dirty="0">
                <a:solidFill>
                  <a:srgbClr val="92D050"/>
                </a:solidFill>
              </a:rPr>
              <a:t> To 6 people, over 6 hours,</a:t>
            </a:r>
          </a:p>
          <a:p>
            <a:pPr marL="739775" indent="-342900">
              <a:buFont typeface="+mj-lt"/>
              <a:buAutoNum type="arabicPeriod"/>
            </a:pPr>
            <a:r>
              <a:rPr lang="en-US" sz="4800" i="1" dirty="0">
                <a:solidFill>
                  <a:srgbClr val="92D050"/>
                </a:solidFill>
              </a:rPr>
              <a:t> Using the workbook.</a:t>
            </a:r>
            <a:br>
              <a:rPr lang="en-US" sz="4800" i="1" dirty="0">
                <a:solidFill>
                  <a:srgbClr val="92D050"/>
                </a:solidFill>
              </a:rPr>
            </a:br>
            <a:r>
              <a:rPr lang="en-US" sz="2000" i="1" dirty="0">
                <a:solidFill>
                  <a:srgbClr val="92D050"/>
                </a:solidFill>
              </a:rPr>
              <a:t>                 </a:t>
            </a:r>
          </a:p>
          <a:p>
            <a:pPr marL="396875"/>
            <a:r>
              <a:rPr lang="en-US" sz="4800" i="1" dirty="0">
                <a:solidFill>
                  <a:srgbClr val="FFFF00"/>
                </a:solidFill>
              </a:rPr>
              <a:t>   * The Workbook or Adapted Lessons (p.65)</a:t>
            </a:r>
            <a:endParaRPr lang="en-US" sz="2800" i="1" dirty="0">
              <a:solidFill>
                <a:srgbClr val="FFFF00"/>
              </a:solidFill>
            </a:endParaRPr>
          </a:p>
        </p:txBody>
      </p:sp>
      <p:sp>
        <p:nvSpPr>
          <p:cNvPr id="5" name="Title 1">
            <a:extLst>
              <a:ext uri="{FF2B5EF4-FFF2-40B4-BE49-F238E27FC236}">
                <a16:creationId xmlns:a16="http://schemas.microsoft.com/office/drawing/2014/main" id="{82046922-60D7-4CEB-806A-1DAC1D1BC46E}"/>
              </a:ext>
            </a:extLst>
          </p:cNvPr>
          <p:cNvSpPr txBox="1">
            <a:spLocks/>
          </p:cNvSpPr>
          <p:nvPr/>
        </p:nvSpPr>
        <p:spPr>
          <a:xfrm>
            <a:off x="184560" y="1779724"/>
            <a:ext cx="6995468" cy="862275"/>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rgbClr val="FFFFFF"/>
                </a:solidFill>
              </a:rPr>
              <a:t>Trailblazer DESIGNATION</a:t>
            </a:r>
          </a:p>
        </p:txBody>
      </p:sp>
      <p:pic>
        <p:nvPicPr>
          <p:cNvPr id="6" name="Picture 2">
            <a:extLst>
              <a:ext uri="{FF2B5EF4-FFF2-40B4-BE49-F238E27FC236}">
                <a16:creationId xmlns:a16="http://schemas.microsoft.com/office/drawing/2014/main" id="{C9B34D3B-8394-46EA-956C-8D02B9D16B87}"/>
              </a:ext>
            </a:extLst>
          </p:cNvPr>
          <p:cNvPicPr>
            <a:picLocks noChangeAspect="1" noChangeArrowheads="1"/>
          </p:cNvPicPr>
          <p:nvPr/>
        </p:nvPicPr>
        <p:blipFill>
          <a:blip r:embed="rId2" cstate="email">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0735" y="139497"/>
            <a:ext cx="3237348" cy="114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Diagram group">
            <a:extLst>
              <a:ext uri="{FF2B5EF4-FFF2-40B4-BE49-F238E27FC236}">
                <a16:creationId xmlns:a16="http://schemas.microsoft.com/office/drawing/2014/main" id="{673A1AD3-0FC2-432E-AEC8-529524888EE6}"/>
              </a:ext>
            </a:extLst>
          </p:cNvPr>
          <p:cNvGrpSpPr/>
          <p:nvPr/>
        </p:nvGrpSpPr>
        <p:grpSpPr>
          <a:xfrm>
            <a:off x="308242" y="272033"/>
            <a:ext cx="1988064" cy="997647"/>
            <a:chOff x="247327" y="361727"/>
            <a:chExt cx="3597771" cy="2229072"/>
          </a:xfrm>
          <a:scene3d>
            <a:camera prst="isometricOffAxis2Left" zoom="95000"/>
            <a:lightRig rig="flat" dir="t"/>
          </a:scene3d>
        </p:grpSpPr>
        <p:sp>
          <p:nvSpPr>
            <p:cNvPr id="11" name="Shape 10">
              <a:extLst>
                <a:ext uri="{FF2B5EF4-FFF2-40B4-BE49-F238E27FC236}">
                  <a16:creationId xmlns:a16="http://schemas.microsoft.com/office/drawing/2014/main" id="{BA0BC6FA-8E1B-48F4-9458-36A3155DC8D0}"/>
                </a:ext>
              </a:extLst>
            </p:cNvPr>
            <p:cNvSpPr/>
            <p:nvPr/>
          </p:nvSpPr>
          <p:spPr>
            <a:xfrm>
              <a:off x="247327" y="361727"/>
              <a:ext cx="3597771" cy="2229072"/>
            </a:xfrm>
            <a:prstGeom prst="swooshArrow">
              <a:avLst>
                <a:gd name="adj1" fmla="val 25000"/>
                <a:gd name="adj2" fmla="val 25000"/>
              </a:avLst>
            </a:prstGeom>
            <a:sp3d z="-400500" extrusionH="63500" contourW="12700" prstMaterial="matte">
              <a:contourClr>
                <a:schemeClr val="lt1">
                  <a:tint val="50000"/>
                </a:schemeClr>
              </a:contourClr>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95870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80DF79-A078-47C5-9E9B-ADA8C812B6F6}"/>
              </a:ext>
            </a:extLst>
          </p:cNvPr>
          <p:cNvSpPr>
            <a:spLocks noGrp="1"/>
          </p:cNvSpPr>
          <p:nvPr>
            <p:ph type="dt" sz="half" idx="10"/>
          </p:nvPr>
        </p:nvSpPr>
        <p:spPr>
          <a:xfrm>
            <a:off x="-800100" y="6258864"/>
            <a:ext cx="1600200" cy="377825"/>
          </a:xfrm>
        </p:spPr>
        <p:txBody>
          <a:bodyPr/>
          <a:lstStyle/>
          <a:p>
            <a:fld id="{69CFCCBD-2883-4E2C-AF3F-15FC5887D224}" type="datetime12">
              <a:rPr lang="en-US" smtClean="0"/>
              <a:t>11:11 AM</a:t>
            </a:fld>
            <a:endParaRPr lang="en-US" dirty="0"/>
          </a:p>
        </p:txBody>
      </p:sp>
      <p:sp>
        <p:nvSpPr>
          <p:cNvPr id="5" name="Title 1">
            <a:extLst>
              <a:ext uri="{FF2B5EF4-FFF2-40B4-BE49-F238E27FC236}">
                <a16:creationId xmlns:a16="http://schemas.microsoft.com/office/drawing/2014/main" id="{82046922-60D7-4CEB-806A-1DAC1D1BC46E}"/>
              </a:ext>
            </a:extLst>
          </p:cNvPr>
          <p:cNvSpPr txBox="1">
            <a:spLocks/>
          </p:cNvSpPr>
          <p:nvPr/>
        </p:nvSpPr>
        <p:spPr>
          <a:xfrm>
            <a:off x="184559" y="1688307"/>
            <a:ext cx="11893523" cy="5089864"/>
          </a:xfrm>
          <a:prstGeom prst="rect">
            <a:avLst/>
          </a:prstGeom>
        </p:spPr>
        <p:txBody>
          <a:bodyPr>
            <a:normAutofit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rgbClr val="FFFFFF"/>
                </a:solidFill>
              </a:rPr>
              <a:t>KEY POINTS OF IP Program </a:t>
            </a:r>
          </a:p>
          <a:p>
            <a:pPr lvl="1"/>
            <a:r>
              <a:rPr lang="en-US" sz="4400" i="1" dirty="0">
                <a:solidFill>
                  <a:srgbClr val="FFFF00"/>
                </a:solidFill>
                <a:latin typeface="+mn-lt"/>
              </a:rPr>
              <a:t>Both the Workbook and Adapted Lessons</a:t>
            </a:r>
            <a:br>
              <a:rPr lang="en-US" sz="4400" i="1" dirty="0">
                <a:solidFill>
                  <a:srgbClr val="FFFF00"/>
                </a:solidFill>
                <a:latin typeface="+mn-lt"/>
              </a:rPr>
            </a:br>
            <a:r>
              <a:rPr lang="en-US" sz="4400" i="1" dirty="0">
                <a:solidFill>
                  <a:srgbClr val="FFFF00"/>
                </a:solidFill>
                <a:latin typeface="+mn-lt"/>
              </a:rPr>
              <a:t>	aim to convey 3 KEY TEACHING POINTS from 	each chapter – See Trainer’s Guide,</a:t>
            </a:r>
            <a:br>
              <a:rPr lang="en-US" sz="4400" i="1" dirty="0">
                <a:solidFill>
                  <a:srgbClr val="FFFF00"/>
                </a:solidFill>
                <a:latin typeface="+mn-lt"/>
              </a:rPr>
            </a:br>
            <a:r>
              <a:rPr lang="en-US" sz="4400" i="1" dirty="0">
                <a:solidFill>
                  <a:srgbClr val="FFFF00"/>
                </a:solidFill>
                <a:latin typeface="+mn-lt"/>
              </a:rPr>
              <a:t>	</a:t>
            </a:r>
            <a:r>
              <a:rPr lang="en-US" sz="4400" i="1" dirty="0">
                <a:solidFill>
                  <a:schemeClr val="tx1"/>
                </a:solidFill>
                <a:latin typeface="+mn-lt"/>
              </a:rPr>
              <a:t>Page 32 and 33!</a:t>
            </a:r>
          </a:p>
          <a:p>
            <a:pPr lvl="1"/>
            <a:endParaRPr lang="en-US" sz="4400" b="1" i="1" dirty="0">
              <a:solidFill>
                <a:srgbClr val="FFFF00"/>
              </a:solidFill>
            </a:endParaRPr>
          </a:p>
          <a:p>
            <a:pPr lvl="1"/>
            <a:r>
              <a:rPr lang="en-US" sz="4400" dirty="0">
                <a:solidFill>
                  <a:srgbClr val="FFFFFF"/>
                </a:solidFill>
              </a:rPr>
              <a:t>Know what they are before you put together your plan </a:t>
            </a:r>
            <a:r>
              <a:rPr lang="en-US" sz="4400" dirty="0">
                <a:solidFill>
                  <a:srgbClr val="FFFFFF"/>
                </a:solidFill>
                <a:sym typeface="Wingdings" panose="05000000000000000000" pitchFamily="2" charset="2"/>
              </a:rPr>
              <a:t></a:t>
            </a:r>
            <a:endParaRPr lang="en-US" sz="4400" dirty="0">
              <a:solidFill>
                <a:srgbClr val="FFFFFF"/>
              </a:solidFill>
            </a:endParaRPr>
          </a:p>
          <a:p>
            <a:pPr lvl="1"/>
            <a:endParaRPr lang="en-US" sz="4400" b="1" dirty="0">
              <a:solidFill>
                <a:srgbClr val="FFFFFF"/>
              </a:solidFill>
            </a:endParaRPr>
          </a:p>
        </p:txBody>
      </p:sp>
      <p:pic>
        <p:nvPicPr>
          <p:cNvPr id="6" name="Picture 2">
            <a:extLst>
              <a:ext uri="{FF2B5EF4-FFF2-40B4-BE49-F238E27FC236}">
                <a16:creationId xmlns:a16="http://schemas.microsoft.com/office/drawing/2014/main" id="{C9B34D3B-8394-46EA-956C-8D02B9D16B87}"/>
              </a:ext>
            </a:extLst>
          </p:cNvPr>
          <p:cNvPicPr>
            <a:picLocks noChangeAspect="1" noChangeArrowheads="1"/>
          </p:cNvPicPr>
          <p:nvPr/>
        </p:nvPicPr>
        <p:blipFill>
          <a:blip r:embed="rId2" cstate="email">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0735" y="139497"/>
            <a:ext cx="3237348" cy="114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Diagram group">
            <a:extLst>
              <a:ext uri="{FF2B5EF4-FFF2-40B4-BE49-F238E27FC236}">
                <a16:creationId xmlns:a16="http://schemas.microsoft.com/office/drawing/2014/main" id="{394D5181-5370-4913-9883-3D19F68E07BB}"/>
              </a:ext>
            </a:extLst>
          </p:cNvPr>
          <p:cNvGrpSpPr/>
          <p:nvPr/>
        </p:nvGrpSpPr>
        <p:grpSpPr>
          <a:xfrm>
            <a:off x="308242" y="272033"/>
            <a:ext cx="1988064" cy="997647"/>
            <a:chOff x="247327" y="361727"/>
            <a:chExt cx="3597771" cy="2229072"/>
          </a:xfrm>
          <a:scene3d>
            <a:camera prst="isometricOffAxis2Left" zoom="95000"/>
            <a:lightRig rig="flat" dir="t"/>
          </a:scene3d>
        </p:grpSpPr>
        <p:sp>
          <p:nvSpPr>
            <p:cNvPr id="11" name="Shape 10">
              <a:extLst>
                <a:ext uri="{FF2B5EF4-FFF2-40B4-BE49-F238E27FC236}">
                  <a16:creationId xmlns:a16="http://schemas.microsoft.com/office/drawing/2014/main" id="{8F1902DF-1F17-4DE9-8954-D6C52C281A09}"/>
                </a:ext>
              </a:extLst>
            </p:cNvPr>
            <p:cNvSpPr/>
            <p:nvPr/>
          </p:nvSpPr>
          <p:spPr>
            <a:xfrm>
              <a:off x="247327" y="361727"/>
              <a:ext cx="3597771" cy="2229072"/>
            </a:xfrm>
            <a:prstGeom prst="swooshArrow">
              <a:avLst>
                <a:gd name="adj1" fmla="val 25000"/>
                <a:gd name="adj2" fmla="val 25000"/>
              </a:avLst>
            </a:prstGeom>
            <a:sp3d z="-400500" extrusionH="63500" contourW="12700" prstMaterial="matte">
              <a:contourClr>
                <a:schemeClr val="lt1">
                  <a:tint val="50000"/>
                </a:schemeClr>
              </a:contourClr>
            </a:sp3d>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64388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10.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11.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12.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13.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ags/tag14.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ags/tag15.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ags/tag2.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3.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4.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5.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6.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7.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8.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9.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5169</TotalTime>
  <Words>4192</Words>
  <Application>Microsoft Office PowerPoint</Application>
  <PresentationFormat>Widescreen</PresentationFormat>
  <Paragraphs>616</Paragraphs>
  <Slides>117</Slides>
  <Notes>39</Notes>
  <HiddenSlides>17</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117</vt:i4>
      </vt:variant>
      <vt:variant>
        <vt:lpstr>Custom Shows</vt:lpstr>
      </vt:variant>
      <vt:variant>
        <vt:i4>1</vt:i4>
      </vt:variant>
    </vt:vector>
  </HeadingPairs>
  <TitlesOfParts>
    <vt:vector size="128" baseType="lpstr">
      <vt:lpstr>Algerian</vt:lpstr>
      <vt:lpstr>Arial</vt:lpstr>
      <vt:lpstr>Berlin Sans FB Demi</vt:lpstr>
      <vt:lpstr>Calibri</vt:lpstr>
      <vt:lpstr>Calibri Light</vt:lpstr>
      <vt:lpstr>Courier New</vt:lpstr>
      <vt:lpstr>Georgia</vt:lpstr>
      <vt:lpstr>Segoe Print</vt:lpstr>
      <vt:lpstr>Wingdings</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Philosophy &amp; concerns</vt:lpstr>
      <vt:lpstr>PowerPoint Presentation</vt:lpstr>
      <vt:lpstr>PowerPoint Presentation</vt:lpstr>
      <vt:lpstr>PowerPoint Presentation</vt:lpstr>
      <vt:lpstr>PowerPoint Presentation</vt:lpstr>
      <vt:lpstr>Q: Where will I begin?</vt:lpstr>
      <vt:lpstr>PowerPoint Presentation</vt:lpstr>
      <vt:lpstr>PowerPoint Presentation</vt:lpstr>
      <vt:lpstr>Beyond “TRAILBLAZER”</vt:lpstr>
      <vt:lpstr>PowerPoint Presentation</vt:lpstr>
      <vt:lpstr>A Guided Visualization</vt:lpstr>
      <vt:lpstr>PowerPoint Presentation</vt:lpstr>
      <vt:lpstr>PowerPoint Presentation</vt:lpstr>
      <vt:lpstr>PowerPoint Presentation</vt:lpstr>
      <vt:lpstr>Becoming a trailblazer</vt:lpstr>
      <vt:lpstr>PowerPoint Presentation</vt:lpstr>
      <vt:lpstr>PowerPoint Presentation</vt:lpstr>
      <vt:lpstr>PowerPoint Presentation</vt:lpstr>
      <vt:lpstr>Content Formulation  Possible Evolution of your Lesson Plans... </vt:lpstr>
      <vt:lpstr>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Certification conference</vt:lpstr>
      <vt:lpstr>Workbook Review A Replicable program</vt:lpstr>
      <vt:lpstr>PowerPoint Presentation</vt:lpstr>
      <vt:lpstr>PowerPoint Presentation</vt:lpstr>
      <vt:lpstr>PowerPoint Presentation</vt:lpstr>
      <vt:lpstr>PowerPoint Presentation</vt:lpstr>
      <vt:lpstr>PowerPoint Presentation</vt:lpstr>
      <vt:lpstr>PowerPoint Presentation</vt:lpstr>
      <vt:lpstr>Start at WB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Dooley</dc:creator>
  <cp:lastModifiedBy>Mike Dooley</cp:lastModifiedBy>
  <cp:revision>21</cp:revision>
  <dcterms:created xsi:type="dcterms:W3CDTF">2014-12-30T19:33:57Z</dcterms:created>
  <dcterms:modified xsi:type="dcterms:W3CDTF">2021-09-30T15:28:59Z</dcterms:modified>
</cp:coreProperties>
</file>